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19"/>
  </p:notesMasterIdLst>
  <p:handoutMasterIdLst>
    <p:handoutMasterId r:id="rId20"/>
  </p:handoutMasterIdLst>
  <p:sldIdLst>
    <p:sldId id="281" r:id="rId2"/>
    <p:sldId id="316" r:id="rId3"/>
    <p:sldId id="308" r:id="rId4"/>
    <p:sldId id="312" r:id="rId5"/>
    <p:sldId id="296" r:id="rId6"/>
    <p:sldId id="299" r:id="rId7"/>
    <p:sldId id="310" r:id="rId8"/>
    <p:sldId id="313" r:id="rId9"/>
    <p:sldId id="314" r:id="rId10"/>
    <p:sldId id="301" r:id="rId11"/>
    <p:sldId id="315" r:id="rId12"/>
    <p:sldId id="311" r:id="rId13"/>
    <p:sldId id="307" r:id="rId14"/>
    <p:sldId id="298" r:id="rId15"/>
    <p:sldId id="304" r:id="rId16"/>
    <p:sldId id="305" r:id="rId17"/>
    <p:sldId id="295" r:id="rId18"/>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047"/>
    <a:srgbClr val="0B2B41"/>
    <a:srgbClr val="114263"/>
    <a:srgbClr val="401918"/>
    <a:srgbClr val="731F1C"/>
    <a:srgbClr val="AB678E"/>
    <a:srgbClr val="B2606E"/>
    <a:srgbClr val="CA929B"/>
    <a:srgbClr val="248CD2"/>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07" autoAdjust="0"/>
    <p:restoredTop sz="94689" autoAdjust="0"/>
  </p:normalViewPr>
  <p:slideViewPr>
    <p:cSldViewPr snapToGrid="0">
      <p:cViewPr varScale="1">
        <p:scale>
          <a:sx n="85" d="100"/>
          <a:sy n="85" d="100"/>
        </p:scale>
        <p:origin x="547" y="53"/>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79" d="100"/>
          <a:sy n="79" d="100"/>
        </p:scale>
        <p:origin x="4392"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F3D1D01A-5516-4E1C-9A6D-D9EF8C203FBF}"/>
              </a:ext>
            </a:extLst>
          </p:cNvPr>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a:extLst>
              <a:ext uri="{FF2B5EF4-FFF2-40B4-BE49-F238E27FC236}">
                <a16:creationId xmlns:a16="http://schemas.microsoft.com/office/drawing/2014/main" id="{B0087A2D-9F8F-45E9-B127-C2407E795365}"/>
              </a:ext>
            </a:extLst>
          </p:cNvPr>
          <p:cNvSpPr>
            <a:spLocks noGrp="1"/>
          </p:cNvSpPr>
          <p:nvPr>
            <p:ph type="dt" sz="quarter" idx="1"/>
          </p:nvPr>
        </p:nvSpPr>
        <p:spPr>
          <a:xfrm flipH="1">
            <a:off x="1587" y="0"/>
            <a:ext cx="2971800" cy="458788"/>
          </a:xfrm>
          <a:prstGeom prst="rect">
            <a:avLst/>
          </a:prstGeom>
        </p:spPr>
        <p:txBody>
          <a:bodyPr vert="horz" lIns="91440" tIns="45720" rIns="91440" bIns="45720" rtlCol="1"/>
          <a:lstStyle>
            <a:lvl1pPr algn="r" rtl="1">
              <a:defRPr sz="1200"/>
            </a:lvl1pPr>
          </a:lstStyle>
          <a:p>
            <a:pPr algn="l" rtl="1"/>
            <a:fld id="{11FB50B9-C46D-4F01-9234-13B1C5658A80}" type="datetime1">
              <a:rPr lang="he-IL" smtClean="0">
                <a:latin typeface="Tahoma" panose="020B0604030504040204" pitchFamily="34" charset="0"/>
                <a:ea typeface="Tahoma" panose="020B0604030504040204" pitchFamily="34" charset="0"/>
                <a:cs typeface="Tahoma" panose="020B0604030504040204" pitchFamily="34" charset="0"/>
              </a:rPr>
              <a:t>י"ז/אלול/תשפ"ו</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a:extLst>
              <a:ext uri="{FF2B5EF4-FFF2-40B4-BE49-F238E27FC236}">
                <a16:creationId xmlns:a16="http://schemas.microsoft.com/office/drawing/2014/main" id="{60515058-9F03-4AC5-A723-3D23E2772005}"/>
              </a:ext>
            </a:extLst>
          </p:cNvPr>
          <p:cNvSpPr>
            <a:spLocks noGrp="1"/>
          </p:cNvSpPr>
          <p:nvPr>
            <p:ph type="ftr" sz="quarter" idx="2"/>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a:extLst>
              <a:ext uri="{FF2B5EF4-FFF2-40B4-BE49-F238E27FC236}">
                <a16:creationId xmlns:a16="http://schemas.microsoft.com/office/drawing/2014/main" id="{986E583C-77B5-479A-A9CA-17DC816BC653}"/>
              </a:ext>
            </a:extLst>
          </p:cNvPr>
          <p:cNvSpPr>
            <a:spLocks noGrp="1"/>
          </p:cNvSpPr>
          <p:nvPr>
            <p:ph type="sldNum" sz="quarter" idx="3"/>
          </p:nvPr>
        </p:nvSpPr>
        <p:spPr>
          <a:xfrm flipH="1">
            <a:off x="1587" y="8685213"/>
            <a:ext cx="2971800" cy="458787"/>
          </a:xfrm>
          <a:prstGeom prst="rect">
            <a:avLst/>
          </a:prstGeom>
        </p:spPr>
        <p:txBody>
          <a:bodyPr vert="horz" lIns="91440" tIns="45720" rIns="91440" bIns="45720" rtlCol="1" anchor="b"/>
          <a:lstStyle>
            <a:lvl1pPr algn="r" rtl="1">
              <a:defRPr sz="1200"/>
            </a:lvl1pPr>
          </a:lstStyle>
          <a:p>
            <a:pPr algn="l" rtl="1"/>
            <a:fld id="{7F3D57C9-54A6-4BAA-A5CD-C535F9370C4B}" type="slidenum">
              <a:rPr lang="he-IL" smtClean="0">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3" name="מציין מיקום של תאריך 2"/>
          <p:cNvSpPr>
            <a:spLocks noGrp="1"/>
          </p:cNvSpPr>
          <p:nvPr>
            <p:ph type="dt" idx="1"/>
          </p:nvPr>
        </p:nvSpPr>
        <p:spPr>
          <a:xfrm flipH="1">
            <a:off x="1587"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27CCC96D-D4E1-4829-A5BE-9E48BDBB6F36}" type="datetime1">
              <a:rPr lang="he-IL" smtClean="0"/>
              <a:t>י"ז/אלול/תשפ"ו</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flipH="1">
            <a:off x="685800" y="4400550"/>
            <a:ext cx="5486400" cy="3600450"/>
          </a:xfrm>
          <a:prstGeom prst="rect">
            <a:avLst/>
          </a:prstGeom>
        </p:spPr>
        <p:txBody>
          <a:bodyPr vert="horz" lIns="91440" tIns="45720" rIns="91440" bIns="45720" rtlCol="1"/>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flipH="1">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7" name="מציין מיקום של מספר שקופית 6"/>
          <p:cNvSpPr>
            <a:spLocks noGrp="1"/>
          </p:cNvSpPr>
          <p:nvPr>
            <p:ph type="sldNum" sz="quarter" idx="5"/>
          </p:nvPr>
        </p:nvSpPr>
        <p:spPr>
          <a:xfrm flipH="1">
            <a:off x="1587"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6BF82289-BCFD-4053-9D06-A9140C63A457}" type="slidenum">
              <a:rPr lang="he-IL" smtClean="0"/>
              <a:pPr algn="l"/>
              <a:t>‹#›</a:t>
            </a:fld>
            <a:endParaRPr lang="he-IL"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32795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2</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223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5</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1200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6</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19526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7</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74088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8</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62488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9</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90072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10</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07911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294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12</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7363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13</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01934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15</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08353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16</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6247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6BF82289-BCFD-4053-9D06-A9140C63A457}" type="slidenum">
              <a:rPr lang="he-IL" smtClean="0">
                <a:latin typeface="Tahoma" panose="020B0604030504040204" pitchFamily="34" charset="0"/>
                <a:ea typeface="Tahoma" panose="020B0604030504040204" pitchFamily="34" charset="0"/>
                <a:cs typeface="Tahoma" panose="020B0604030504040204" pitchFamily="34" charset="0"/>
              </a:rPr>
              <a:pPr algn="l" rtl="1"/>
              <a:t>17</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1313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כותרת_01">
    <p:spTree>
      <p:nvGrpSpPr>
        <p:cNvPr id="1" name=""/>
        <p:cNvGrpSpPr/>
        <p:nvPr/>
      </p:nvGrpSpPr>
      <p:grpSpPr>
        <a:xfrm>
          <a:off x="0" y="0"/>
          <a:ext cx="0" cy="0"/>
          <a:chOff x="0" y="0"/>
          <a:chExt cx="0" cy="0"/>
        </a:xfrm>
      </p:grpSpPr>
      <p:sp>
        <p:nvSpPr>
          <p:cNvPr id="10" name="צורה חופשית: צורה 9">
            <a:extLst>
              <a:ext uri="{FF2B5EF4-FFF2-40B4-BE49-F238E27FC236}">
                <a16:creationId xmlns:a16="http://schemas.microsoft.com/office/drawing/2014/main" id="{B305EBB3-0F16-4B63-82ED-191AB224B8E2}"/>
              </a:ext>
            </a:extLst>
          </p:cNvPr>
          <p:cNvSpPr/>
          <p:nvPr userDrawn="1"/>
        </p:nvSpPr>
        <p:spPr>
          <a:xfrm flipH="1">
            <a:off x="199305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 name="מציין מיקום של תמונה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flipH="1">
            <a:off x="5515433" y="0"/>
            <a:ext cx="6676568" cy="6858000"/>
          </a:xfrm>
        </p:spPr>
        <p:txBody>
          <a:bodyPr rtlCol="1" anchor="ctr" anchorCtr="1">
            <a:normAutofit/>
          </a:bodyPr>
          <a:lstStyle>
            <a:lvl1pPr marL="0" indent="0" algn="r" rtl="1">
              <a:buNone/>
              <a:defRPr sz="24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הוסף תמונה</a:t>
            </a:r>
          </a:p>
        </p:txBody>
      </p:sp>
      <p:sp>
        <p:nvSpPr>
          <p:cNvPr id="2" name="כותרת 1">
            <a:extLst>
              <a:ext uri="{FF2B5EF4-FFF2-40B4-BE49-F238E27FC236}">
                <a16:creationId xmlns:a16="http://schemas.microsoft.com/office/drawing/2014/main" id="{C1744DE2-A455-46F2-BE15-959050C87CE4}"/>
              </a:ext>
            </a:extLst>
          </p:cNvPr>
          <p:cNvSpPr>
            <a:spLocks noGrp="1"/>
          </p:cNvSpPr>
          <p:nvPr>
            <p:ph type="ctrTitle" hasCustomPrompt="1"/>
          </p:nvPr>
        </p:nvSpPr>
        <p:spPr>
          <a:xfrm flipH="1">
            <a:off x="537880" y="1291772"/>
            <a:ext cx="4379976" cy="3611880"/>
          </a:xfrm>
        </p:spPr>
        <p:txBody>
          <a:bodyPr vert="horz" lIns="91440" tIns="45720" rIns="91440" bIns="45720" rtlCol="1" anchor="b" anchorCtr="1">
            <a:noAutofit/>
          </a:bodyPr>
          <a:lstStyle>
            <a:lvl1pPr algn="r" rtl="1">
              <a:defRPr lang="en-GB" dirty="0">
                <a:latin typeface="Tahoma" panose="020B0604030504040204" pitchFamily="34" charset="0"/>
                <a:ea typeface="Tahoma" panose="020B0604030504040204" pitchFamily="34" charset="0"/>
                <a:cs typeface="Tahoma" panose="020B0604030504040204" pitchFamily="34" charset="0"/>
              </a:defRPr>
            </a:lvl1pPr>
          </a:lstStyle>
          <a:p>
            <a:pPr marL="0" lvl="0" algn="ctr" rtl="1"/>
            <a:r>
              <a:rPr lang="he-IL" noProof="0"/>
              <a:t>כותרת</a:t>
            </a:r>
          </a:p>
        </p:txBody>
      </p:sp>
      <p:sp>
        <p:nvSpPr>
          <p:cNvPr id="3" name="כותרת משנה 2">
            <a:extLst>
              <a:ext uri="{FF2B5EF4-FFF2-40B4-BE49-F238E27FC236}">
                <a16:creationId xmlns:a16="http://schemas.microsoft.com/office/drawing/2014/main" id="{AC9DE4F3-CE8F-41A0-BFDE-76D0DF1DF432}"/>
              </a:ext>
            </a:extLst>
          </p:cNvPr>
          <p:cNvSpPr>
            <a:spLocks noGrp="1"/>
          </p:cNvSpPr>
          <p:nvPr>
            <p:ph type="subTitle" idx="1" hasCustomPrompt="1"/>
          </p:nvPr>
        </p:nvSpPr>
        <p:spPr>
          <a:xfrm flipH="1">
            <a:off x="624113" y="5392401"/>
            <a:ext cx="4178808" cy="521208"/>
          </a:xfrm>
        </p:spPr>
        <p:txBody>
          <a:bodyPr vert="horz" lIns="91440" tIns="45720" rIns="91440" bIns="45720" rtlCol="1" anchor="t">
            <a:noAutofit/>
          </a:bodyPr>
          <a:lstStyle>
            <a:lvl1pPr marL="0" indent="0" algn="ctr" rtl="1">
              <a:buNone/>
              <a:defRPr lang="en-US" sz="1800" dirty="0">
                <a:solidFill>
                  <a:srgbClr val="B2606E"/>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כותרת משנה</a:t>
            </a:r>
          </a:p>
        </p:txBody>
      </p:sp>
      <p:grpSp>
        <p:nvGrpSpPr>
          <p:cNvPr id="6" name="קבוצה 5">
            <a:extLst>
              <a:ext uri="{FF2B5EF4-FFF2-40B4-BE49-F238E27FC236}">
                <a16:creationId xmlns:a16="http://schemas.microsoft.com/office/drawing/2014/main" id="{EFDB39AB-B644-434A-9D55-AF3455D468E5}"/>
              </a:ext>
            </a:extLst>
          </p:cNvPr>
          <p:cNvGrpSpPr/>
          <p:nvPr userDrawn="1"/>
        </p:nvGrpSpPr>
        <p:grpSpPr>
          <a:xfrm flipH="1">
            <a:off x="2375379" y="5054600"/>
            <a:ext cx="676275" cy="114300"/>
            <a:chOff x="9330846" y="5054600"/>
            <a:chExt cx="676275" cy="114300"/>
          </a:xfrm>
        </p:grpSpPr>
        <p:sp>
          <p:nvSpPr>
            <p:cNvPr id="7" name="אליפסה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אליפסה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אליפסה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 name="אליפסה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1242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_02">
    <p:spTree>
      <p:nvGrpSpPr>
        <p:cNvPr id="1" name=""/>
        <p:cNvGrpSpPr/>
        <p:nvPr/>
      </p:nvGrpSpPr>
      <p:grpSpPr>
        <a:xfrm>
          <a:off x="0" y="0"/>
          <a:ext cx="0" cy="0"/>
          <a:chOff x="0" y="0"/>
          <a:chExt cx="0" cy="0"/>
        </a:xfrm>
      </p:grpSpPr>
      <p:sp>
        <p:nvSpPr>
          <p:cNvPr id="10" name="צורה חופשית: צורה 9">
            <a:extLst>
              <a:ext uri="{FF2B5EF4-FFF2-40B4-BE49-F238E27FC236}">
                <a16:creationId xmlns:a16="http://schemas.microsoft.com/office/drawing/2014/main" id="{B305EBB3-0F16-4B63-82ED-191AB224B8E2}"/>
              </a:ext>
            </a:extLst>
          </p:cNvPr>
          <p:cNvSpPr/>
          <p:nvPr userDrawn="1"/>
        </p:nvSpPr>
        <p:spPr>
          <a:xfrm flipH="1">
            <a:off x="3156666"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 name="מציין מיקום של תמונה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flipH="1">
            <a:off x="6687313" y="0"/>
            <a:ext cx="5504688" cy="6858000"/>
          </a:xfrm>
        </p:spPr>
        <p:txBody>
          <a:bodyPr rtlCol="1" anchor="ctr" anchorCtr="1">
            <a:normAutofit/>
          </a:bodyPr>
          <a:lstStyle>
            <a:lvl1pPr marL="0" indent="0" algn="r" rtl="1">
              <a:buNone/>
              <a:defRPr sz="24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הוסף תמונה</a:t>
            </a:r>
          </a:p>
        </p:txBody>
      </p:sp>
      <p:sp>
        <p:nvSpPr>
          <p:cNvPr id="2" name="כותרת 1">
            <a:extLst>
              <a:ext uri="{FF2B5EF4-FFF2-40B4-BE49-F238E27FC236}">
                <a16:creationId xmlns:a16="http://schemas.microsoft.com/office/drawing/2014/main" id="{C1744DE2-A455-46F2-BE15-959050C87CE4}"/>
              </a:ext>
            </a:extLst>
          </p:cNvPr>
          <p:cNvSpPr>
            <a:spLocks noGrp="1"/>
          </p:cNvSpPr>
          <p:nvPr>
            <p:ph type="ctrTitle" hasCustomPrompt="1"/>
          </p:nvPr>
        </p:nvSpPr>
        <p:spPr>
          <a:xfrm flipH="1">
            <a:off x="537880" y="1291772"/>
            <a:ext cx="4379976" cy="3611880"/>
          </a:xfrm>
        </p:spPr>
        <p:txBody>
          <a:bodyPr vert="horz" lIns="91440" tIns="45720" rIns="91440" bIns="45720" rtlCol="1" anchor="b" anchorCtr="1">
            <a:noAutofit/>
          </a:bodyPr>
          <a:lstStyle>
            <a:lvl1pPr algn="r" rtl="1">
              <a:defRPr lang="en-GB" dirty="0">
                <a:latin typeface="Tahoma" panose="020B0604030504040204" pitchFamily="34" charset="0"/>
                <a:ea typeface="Tahoma" panose="020B0604030504040204" pitchFamily="34" charset="0"/>
                <a:cs typeface="Tahoma" panose="020B0604030504040204" pitchFamily="34" charset="0"/>
              </a:defRPr>
            </a:lvl1pPr>
          </a:lstStyle>
          <a:p>
            <a:pPr marL="0" lvl="0" algn="ctr" rtl="1"/>
            <a:r>
              <a:rPr lang="he-IL" noProof="0"/>
              <a:t>כותרת</a:t>
            </a:r>
          </a:p>
        </p:txBody>
      </p:sp>
      <p:sp>
        <p:nvSpPr>
          <p:cNvPr id="3" name="כותרת משנה 2">
            <a:extLst>
              <a:ext uri="{FF2B5EF4-FFF2-40B4-BE49-F238E27FC236}">
                <a16:creationId xmlns:a16="http://schemas.microsoft.com/office/drawing/2014/main" id="{AC9DE4F3-CE8F-41A0-BFDE-76D0DF1DF432}"/>
              </a:ext>
            </a:extLst>
          </p:cNvPr>
          <p:cNvSpPr>
            <a:spLocks noGrp="1"/>
          </p:cNvSpPr>
          <p:nvPr>
            <p:ph type="subTitle" idx="1" hasCustomPrompt="1"/>
          </p:nvPr>
        </p:nvSpPr>
        <p:spPr>
          <a:xfrm flipH="1">
            <a:off x="624113" y="5392401"/>
            <a:ext cx="4178808" cy="521208"/>
          </a:xfrm>
        </p:spPr>
        <p:txBody>
          <a:bodyPr vert="horz" lIns="91440" tIns="45720" rIns="91440" bIns="45720" rtlCol="1" anchor="t">
            <a:noAutofit/>
          </a:bodyPr>
          <a:lstStyle>
            <a:lvl1pPr marL="0" indent="0" algn="ctr" rtl="1">
              <a:buNone/>
              <a:defRPr lang="en-US" sz="1800" dirty="0">
                <a:solidFill>
                  <a:srgbClr val="B2606E"/>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כותרת משנה</a:t>
            </a:r>
          </a:p>
        </p:txBody>
      </p:sp>
    </p:spTree>
    <p:extLst>
      <p:ext uri="{BB962C8B-B14F-4D97-AF65-F5344CB8AC3E}">
        <p14:creationId xmlns:p14="http://schemas.microsoft.com/office/powerpoint/2010/main" val="12708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כותרת_03">
    <p:spTree>
      <p:nvGrpSpPr>
        <p:cNvPr id="1" name=""/>
        <p:cNvGrpSpPr/>
        <p:nvPr/>
      </p:nvGrpSpPr>
      <p:grpSpPr>
        <a:xfrm>
          <a:off x="0" y="0"/>
          <a:ext cx="0" cy="0"/>
          <a:chOff x="0" y="0"/>
          <a:chExt cx="0" cy="0"/>
        </a:xfrm>
      </p:grpSpPr>
      <p:sp>
        <p:nvSpPr>
          <p:cNvPr id="7" name="מציין מיקום של תמונה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flipH="1">
            <a:off x="1" y="0"/>
            <a:ext cx="12192001" cy="6858000"/>
          </a:xfrm>
        </p:spPr>
        <p:txBody>
          <a:bodyPr rtlCol="1" anchor="ctr" anchorCtr="1">
            <a:normAutofit/>
          </a:bodyPr>
          <a:lstStyle>
            <a:lvl1pPr marL="0" indent="0" algn="r" rtl="1">
              <a:buNone/>
              <a:defRPr sz="24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הוסף תמונה</a:t>
            </a:r>
          </a:p>
        </p:txBody>
      </p:sp>
      <p:sp>
        <p:nvSpPr>
          <p:cNvPr id="2" name="כותרת 1">
            <a:extLst>
              <a:ext uri="{FF2B5EF4-FFF2-40B4-BE49-F238E27FC236}">
                <a16:creationId xmlns:a16="http://schemas.microsoft.com/office/drawing/2014/main" id="{C1744DE2-A455-46F2-BE15-959050C87CE4}"/>
              </a:ext>
            </a:extLst>
          </p:cNvPr>
          <p:cNvSpPr>
            <a:spLocks noGrp="1"/>
          </p:cNvSpPr>
          <p:nvPr>
            <p:ph type="ctrTitle" hasCustomPrompt="1"/>
          </p:nvPr>
        </p:nvSpPr>
        <p:spPr>
          <a:xfrm flipH="1">
            <a:off x="6545942" y="2404234"/>
            <a:ext cx="5330038" cy="1746504"/>
          </a:xfrm>
        </p:spPr>
        <p:txBody>
          <a:bodyPr vert="horz" lIns="0" tIns="45720" rIns="0" bIns="45720" rtlCol="1" anchor="b" anchorCtr="1">
            <a:noAutofit/>
          </a:bodyPr>
          <a:lstStyle>
            <a:lvl1pPr algn="r" rtl="1">
              <a:defRPr lang="en-GB" dirty="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marL="0" lvl="0" rtl="1"/>
            <a:r>
              <a:rPr lang="he-IL" noProof="0"/>
              <a:t>כותרת</a:t>
            </a:r>
          </a:p>
        </p:txBody>
      </p:sp>
      <p:sp>
        <p:nvSpPr>
          <p:cNvPr id="3" name="כותרת משנה 2">
            <a:extLst>
              <a:ext uri="{FF2B5EF4-FFF2-40B4-BE49-F238E27FC236}">
                <a16:creationId xmlns:a16="http://schemas.microsoft.com/office/drawing/2014/main" id="{AC9DE4F3-CE8F-41A0-BFDE-76D0DF1DF432}"/>
              </a:ext>
            </a:extLst>
          </p:cNvPr>
          <p:cNvSpPr>
            <a:spLocks noGrp="1"/>
          </p:cNvSpPr>
          <p:nvPr>
            <p:ph type="subTitle" idx="1" hasCustomPrompt="1"/>
          </p:nvPr>
        </p:nvSpPr>
        <p:spPr>
          <a:xfrm flipH="1">
            <a:off x="6689310" y="4553291"/>
            <a:ext cx="5049510" cy="521208"/>
          </a:xfrm>
        </p:spPr>
        <p:txBody>
          <a:bodyPr vert="horz" lIns="0" tIns="0" rIns="0" bIns="0" rtlCol="1" anchor="t" anchorCtr="1">
            <a:noAutofit/>
          </a:bodyPr>
          <a:lstStyle>
            <a:lvl1pPr marL="0" indent="0" algn="r" rtl="1">
              <a:lnSpc>
                <a:spcPct val="100000"/>
              </a:lnSpc>
              <a:spcBef>
                <a:spcPts val="0"/>
              </a:spcBef>
              <a:buNone/>
              <a:defRPr lang="en-GB" sz="2000" dirty="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כותרת משנה</a:t>
            </a:r>
          </a:p>
        </p:txBody>
      </p:sp>
    </p:spTree>
    <p:extLst>
      <p:ext uri="{BB962C8B-B14F-4D97-AF65-F5344CB8AC3E}">
        <p14:creationId xmlns:p14="http://schemas.microsoft.com/office/powerpoint/2010/main" val="347717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כותרת מקטע עליונה עם תמונה">
    <p:spTree>
      <p:nvGrpSpPr>
        <p:cNvPr id="1" name=""/>
        <p:cNvGrpSpPr/>
        <p:nvPr/>
      </p:nvGrpSpPr>
      <p:grpSpPr>
        <a:xfrm>
          <a:off x="0" y="0"/>
          <a:ext cx="0" cy="0"/>
          <a:chOff x="0" y="0"/>
          <a:chExt cx="0" cy="0"/>
        </a:xfrm>
      </p:grpSpPr>
      <p:sp>
        <p:nvSpPr>
          <p:cNvPr id="7" name="מציין מיקום של תמונה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flipH="1">
            <a:off x="1" y="0"/>
            <a:ext cx="12192001" cy="6858000"/>
          </a:xfrm>
        </p:spPr>
        <p:txBody>
          <a:bodyPr rtlCol="1" anchor="ctr" anchorCtr="1">
            <a:normAutofit/>
          </a:bodyPr>
          <a:lstStyle>
            <a:lvl1pPr marL="0" indent="0" algn="r" rtl="1">
              <a:buNone/>
              <a:defRPr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הוסף תמונה</a:t>
            </a:r>
          </a:p>
        </p:txBody>
      </p:sp>
      <p:sp>
        <p:nvSpPr>
          <p:cNvPr id="2" name="כותרת 1">
            <a:extLst>
              <a:ext uri="{FF2B5EF4-FFF2-40B4-BE49-F238E27FC236}">
                <a16:creationId xmlns:a16="http://schemas.microsoft.com/office/drawing/2014/main" id="{2DCD3B46-48AB-439D-A981-D3596F977592}"/>
              </a:ext>
            </a:extLst>
          </p:cNvPr>
          <p:cNvSpPr>
            <a:spLocks noGrp="1"/>
          </p:cNvSpPr>
          <p:nvPr>
            <p:ph type="title"/>
          </p:nvPr>
        </p:nvSpPr>
        <p:spPr>
          <a:xfrm flipH="1">
            <a:off x="1008888" y="2313432"/>
            <a:ext cx="6592824" cy="2852737"/>
          </a:xfrm>
        </p:spPr>
        <p:txBody>
          <a:bodyPr vert="horz" lIns="91440" tIns="45720" rIns="91440" bIns="45720" rtlCol="1" anchor="b">
            <a:noAutofit/>
          </a:bodyPr>
          <a:lstStyle>
            <a:lvl1pPr algn="r" rtl="1">
              <a:defRPr lang="en-GB" sz="6000" dirty="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סגנון כותרת של תבנית בסיס</a:t>
            </a:r>
          </a:p>
        </p:txBody>
      </p:sp>
      <p:sp>
        <p:nvSpPr>
          <p:cNvPr id="3" name="מציין מיקום טקסט 2">
            <a:extLst>
              <a:ext uri="{FF2B5EF4-FFF2-40B4-BE49-F238E27FC236}">
                <a16:creationId xmlns:a16="http://schemas.microsoft.com/office/drawing/2014/main" id="{2728D712-0D13-4ECD-9BEB-B8EE651FF63F}"/>
              </a:ext>
            </a:extLst>
          </p:cNvPr>
          <p:cNvSpPr>
            <a:spLocks noGrp="1"/>
          </p:cNvSpPr>
          <p:nvPr>
            <p:ph type="body" idx="1"/>
          </p:nvPr>
        </p:nvSpPr>
        <p:spPr>
          <a:xfrm flipH="1">
            <a:off x="1008888" y="5193792"/>
            <a:ext cx="6592824" cy="978408"/>
          </a:xfrm>
        </p:spPr>
        <p:txBody>
          <a:bodyPr vert="horz" lIns="91440" tIns="45720" rIns="91440" bIns="45720" rtlCol="1">
            <a:noAutofit/>
          </a:bodyPr>
          <a:lstStyle>
            <a:lvl1pPr marL="0" indent="0" algn="r" rtl="1">
              <a:buNone/>
              <a:defRPr lang="en-US" sz="16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marL="228600" lvl="0" indent="-228600" rtl="1"/>
            <a:r>
              <a:rPr lang="he-IL" noProof="0"/>
              <a:t>לחץ כדי לערוך סגנונות טקסט של תבנית בסיס</a:t>
            </a:r>
          </a:p>
        </p:txBody>
      </p:sp>
    </p:spTree>
    <p:extLst>
      <p:ext uri="{BB962C8B-B14F-4D97-AF65-F5344CB8AC3E}">
        <p14:creationId xmlns:p14="http://schemas.microsoft.com/office/powerpoint/2010/main" val="341130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תוכן 01_עמודה 2">
    <p:spTree>
      <p:nvGrpSpPr>
        <p:cNvPr id="1" name=""/>
        <p:cNvGrpSpPr/>
        <p:nvPr/>
      </p:nvGrpSpPr>
      <p:grpSpPr>
        <a:xfrm>
          <a:off x="0" y="0"/>
          <a:ext cx="0" cy="0"/>
          <a:chOff x="0" y="0"/>
          <a:chExt cx="0" cy="0"/>
        </a:xfrm>
      </p:grpSpPr>
      <p:sp>
        <p:nvSpPr>
          <p:cNvPr id="9" name="מציין מיקום של תמונה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flipH="1">
            <a:off x="0" y="0"/>
            <a:ext cx="5355875" cy="6858000"/>
          </a:xfrm>
        </p:spPr>
        <p:txBody>
          <a:bodyPr vert="horz" lIns="91440" tIns="45720" rIns="91440" bIns="45720" rtlCol="1" anchor="ctr" anchorCtr="1">
            <a:norm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buNone/>
            </a:pPr>
            <a:r>
              <a:rPr lang="he-IL" noProof="0"/>
              <a:t>הוסף תמונה</a:t>
            </a:r>
          </a:p>
        </p:txBody>
      </p:sp>
      <p:sp>
        <p:nvSpPr>
          <p:cNvPr id="14" name="מציין מיקום טקסט 12">
            <a:extLst>
              <a:ext uri="{FF2B5EF4-FFF2-40B4-BE49-F238E27FC236}">
                <a16:creationId xmlns:a16="http://schemas.microsoft.com/office/drawing/2014/main" id="{C7F0E85E-786D-44FC-A9C8-8853277D7C38}"/>
              </a:ext>
            </a:extLst>
          </p:cNvPr>
          <p:cNvSpPr>
            <a:spLocks noGrp="1"/>
          </p:cNvSpPr>
          <p:nvPr>
            <p:ph type="body" sz="quarter" idx="12"/>
          </p:nvPr>
        </p:nvSpPr>
        <p:spPr>
          <a:xfrm flipH="1">
            <a:off x="4970802" y="2717803"/>
            <a:ext cx="2834640" cy="3368675"/>
          </a:xfrm>
        </p:spPr>
        <p:txBody>
          <a:bodyPr vert="horz" wrap="square" lIns="0" tIns="45720" rIns="0" bIns="45720" rtlCol="1" anchor="t">
            <a:noAutofit/>
          </a:bodyPr>
          <a:lstStyle>
            <a:lvl1pPr marL="0" indent="0" algn="r" rtl="1">
              <a:buNone/>
              <a:defRPr lang="en-US" sz="1400" dirty="0" smtClean="0">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8709660" y="2717803"/>
            <a:ext cx="2834640" cy="3368675"/>
          </a:xfrm>
        </p:spPr>
        <p:txBody>
          <a:bodyPr vert="horz" wrap="square" lIns="0" tIns="45720" rIns="0" bIns="45720" rtlCol="1" anchor="t">
            <a:noAutofit/>
          </a:bodyPr>
          <a:lstStyle>
            <a:lvl1pPr marL="0" indent="0" algn="r" rtl="1">
              <a:buNone/>
              <a:defRPr lang="en-US" sz="1400" dirty="0" smtClean="0">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4667250" y="557439"/>
            <a:ext cx="6891564" cy="830997"/>
          </a:xfrm>
        </p:spPr>
        <p:txBody>
          <a:bodyPr vert="horz" wrap="square" lIns="0" tIns="45720" rIns="91440" bIns="45720" rtlCol="1" anchor="t">
            <a:noAutofit/>
          </a:bodyPr>
          <a:lstStyle>
            <a:lvl1pPr algn="r" rtl="1">
              <a:defRPr lang="en-GB" sz="2400">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sp>
        <p:nvSpPr>
          <p:cNvPr id="16" name="מציין מיקום תוכן 15">
            <a:extLst>
              <a:ext uri="{FF2B5EF4-FFF2-40B4-BE49-F238E27FC236}">
                <a16:creationId xmlns:a16="http://schemas.microsoft.com/office/drawing/2014/main" id="{C1ABB07C-6957-412E-9A87-72242AA3EE85}"/>
              </a:ext>
            </a:extLst>
          </p:cNvPr>
          <p:cNvSpPr>
            <a:spLocks noGrp="1"/>
          </p:cNvSpPr>
          <p:nvPr>
            <p:ph sz="quarter" idx="13" hasCustomPrompt="1"/>
          </p:nvPr>
        </p:nvSpPr>
        <p:spPr>
          <a:xfrm flipH="1">
            <a:off x="9736909" y="1981200"/>
            <a:ext cx="548640" cy="548640"/>
          </a:xfrm>
        </p:spPr>
        <p:txBody>
          <a:bodyPr lIns="0" tIns="0" rIns="0" bIns="0" rtlCol="1" anchor="ctr">
            <a:noAutofit/>
          </a:bodyPr>
          <a:lstStyle>
            <a:lvl1pPr marL="0" indent="0" algn="ctr" rtl="1">
              <a:buNone/>
              <a:defRPr sz="140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7" name="מציין מיקום תוכן 15">
            <a:extLst>
              <a:ext uri="{FF2B5EF4-FFF2-40B4-BE49-F238E27FC236}">
                <a16:creationId xmlns:a16="http://schemas.microsoft.com/office/drawing/2014/main" id="{6DF8CB66-232E-4CE3-96FC-CE37C74994E1}"/>
              </a:ext>
            </a:extLst>
          </p:cNvPr>
          <p:cNvSpPr>
            <a:spLocks noGrp="1"/>
          </p:cNvSpPr>
          <p:nvPr>
            <p:ph sz="quarter" idx="14" hasCustomPrompt="1"/>
          </p:nvPr>
        </p:nvSpPr>
        <p:spPr>
          <a:xfrm flipH="1">
            <a:off x="5998051" y="1981200"/>
            <a:ext cx="548640" cy="548640"/>
          </a:xfrm>
        </p:spPr>
        <p:txBody>
          <a:bodyPr lIns="0" tIns="0" rIns="0" bIns="0" rtlCol="1" anchor="ctr">
            <a:noAutofit/>
          </a:bodyPr>
          <a:lstStyle>
            <a:lvl1pPr marL="0" indent="0" algn="ctr" rtl="1">
              <a:buNone/>
              <a:defRPr sz="140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8" name="מציין מיקום של מספר שקופית 7">
            <a:extLst>
              <a:ext uri="{FF2B5EF4-FFF2-40B4-BE49-F238E27FC236}">
                <a16:creationId xmlns:a16="http://schemas.microsoft.com/office/drawing/2014/main" id="{8728750D-82C7-4A8D-A7C7-554934667964}"/>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Tree>
    <p:extLst>
      <p:ext uri="{BB962C8B-B14F-4D97-AF65-F5344CB8AC3E}">
        <p14:creationId xmlns:p14="http://schemas.microsoft.com/office/powerpoint/2010/main" val="2772049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תוכן 02_עמודה 3">
    <p:spTree>
      <p:nvGrpSpPr>
        <p:cNvPr id="1" name=""/>
        <p:cNvGrpSpPr/>
        <p:nvPr/>
      </p:nvGrpSpPr>
      <p:grpSpPr>
        <a:xfrm>
          <a:off x="0" y="0"/>
          <a:ext cx="0" cy="0"/>
          <a:chOff x="0" y="0"/>
          <a:chExt cx="0" cy="0"/>
        </a:xfrm>
      </p:grpSpPr>
      <p:sp>
        <p:nvSpPr>
          <p:cNvPr id="9" name="מציין מיקום של תמונה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flipH="1">
            <a:off x="-1" y="0"/>
            <a:ext cx="12192000" cy="6858000"/>
          </a:xfrm>
        </p:spPr>
        <p:txBody>
          <a:bodyPr vert="horz" lIns="91440" tIns="45720" rIns="91440" bIns="45720" rtlCol="1" anchor="ctr" anchorCtr="1">
            <a:norm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buNone/>
            </a:pPr>
            <a:r>
              <a:rPr lang="he-IL" noProof="0"/>
              <a:t>הוסף תמונה</a:t>
            </a:r>
          </a:p>
        </p:txBody>
      </p:sp>
      <p:sp>
        <p:nvSpPr>
          <p:cNvPr id="14" name="מציין מיקום טקסט 12">
            <a:extLst>
              <a:ext uri="{FF2B5EF4-FFF2-40B4-BE49-F238E27FC236}">
                <a16:creationId xmlns:a16="http://schemas.microsoft.com/office/drawing/2014/main" id="{C7F0E85E-786D-44FC-A9C8-8853277D7C38}"/>
              </a:ext>
            </a:extLst>
          </p:cNvPr>
          <p:cNvSpPr>
            <a:spLocks noGrp="1"/>
          </p:cNvSpPr>
          <p:nvPr>
            <p:ph type="body" sz="quarter" idx="12"/>
          </p:nvPr>
        </p:nvSpPr>
        <p:spPr>
          <a:xfrm flipH="1">
            <a:off x="5925718" y="2717803"/>
            <a:ext cx="2377440" cy="3368675"/>
          </a:xfrm>
        </p:spPr>
        <p:txBody>
          <a:bodyPr vert="horz" wrap="square" lIns="0" tIns="45720" rIns="0" bIns="45720" rtlCol="1" anchor="t">
            <a:noAutofit/>
          </a:bodyPr>
          <a:lstStyle>
            <a:lvl1pPr marL="0" indent="0" algn="r" rtl="1">
              <a:buNone/>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9166860" y="2717803"/>
            <a:ext cx="2377440" cy="3368675"/>
          </a:xfrm>
        </p:spPr>
        <p:txBody>
          <a:bodyPr vert="horz" wrap="square" lIns="0" tIns="45720" rIns="0" bIns="45720" rtlCol="1" anchor="t">
            <a:noAutofit/>
          </a:bodyPr>
          <a:lstStyle>
            <a:lvl1pPr marL="0" indent="0" algn="r" rtl="1">
              <a:buNone/>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1352550" y="557439"/>
            <a:ext cx="10206264" cy="830997"/>
          </a:xfrm>
        </p:spPr>
        <p:txBody>
          <a:bodyPr vert="horz" wrap="square" lIns="0" tIns="45720" rIns="91440" bIns="45720" rtlCol="1" anchor="t">
            <a:noAutofit/>
          </a:bodyPr>
          <a:lstStyle>
            <a:lvl1pPr algn="r" rtl="1">
              <a:defRPr lang="en-GB" sz="2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sp>
        <p:nvSpPr>
          <p:cNvPr id="16" name="מציין מיקום תוכן 15">
            <a:extLst>
              <a:ext uri="{FF2B5EF4-FFF2-40B4-BE49-F238E27FC236}">
                <a16:creationId xmlns:a16="http://schemas.microsoft.com/office/drawing/2014/main" id="{C1ABB07C-6957-412E-9A87-72242AA3EE85}"/>
              </a:ext>
            </a:extLst>
          </p:cNvPr>
          <p:cNvSpPr>
            <a:spLocks noGrp="1"/>
          </p:cNvSpPr>
          <p:nvPr>
            <p:ph sz="quarter" idx="13" hasCustomPrompt="1"/>
          </p:nvPr>
        </p:nvSpPr>
        <p:spPr>
          <a:xfrm flipH="1">
            <a:off x="10081260" y="1981200"/>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7" name="מציין מיקום תוכן 15">
            <a:extLst>
              <a:ext uri="{FF2B5EF4-FFF2-40B4-BE49-F238E27FC236}">
                <a16:creationId xmlns:a16="http://schemas.microsoft.com/office/drawing/2014/main" id="{6DF8CB66-232E-4CE3-96FC-CE37C74994E1}"/>
              </a:ext>
            </a:extLst>
          </p:cNvPr>
          <p:cNvSpPr>
            <a:spLocks noGrp="1"/>
          </p:cNvSpPr>
          <p:nvPr>
            <p:ph sz="quarter" idx="14" hasCustomPrompt="1"/>
          </p:nvPr>
        </p:nvSpPr>
        <p:spPr>
          <a:xfrm flipH="1">
            <a:off x="6840118" y="1981200"/>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8" name="מציין מיקום טקסט 12">
            <a:extLst>
              <a:ext uri="{FF2B5EF4-FFF2-40B4-BE49-F238E27FC236}">
                <a16:creationId xmlns:a16="http://schemas.microsoft.com/office/drawing/2014/main" id="{DEF523FD-B1FC-40A7-93AA-389CB38E17C0}"/>
              </a:ext>
            </a:extLst>
          </p:cNvPr>
          <p:cNvSpPr>
            <a:spLocks noGrp="1"/>
          </p:cNvSpPr>
          <p:nvPr>
            <p:ph type="body" sz="quarter" idx="15"/>
          </p:nvPr>
        </p:nvSpPr>
        <p:spPr>
          <a:xfrm flipH="1">
            <a:off x="2684575" y="2717803"/>
            <a:ext cx="2377440" cy="3368675"/>
          </a:xfrm>
        </p:spPr>
        <p:txBody>
          <a:bodyPr vert="horz" wrap="square" lIns="0" tIns="45720" rIns="0" bIns="45720" rtlCol="1" anchor="t">
            <a:noAutofit/>
          </a:bodyPr>
          <a:lstStyle>
            <a:lvl1pPr marL="0" indent="0" algn="r" rtl="1">
              <a:buNone/>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10" name="מציין מיקום תוכן 15">
            <a:extLst>
              <a:ext uri="{FF2B5EF4-FFF2-40B4-BE49-F238E27FC236}">
                <a16:creationId xmlns:a16="http://schemas.microsoft.com/office/drawing/2014/main" id="{B60C8CC8-C869-4395-B389-D76DF4A56AA1}"/>
              </a:ext>
            </a:extLst>
          </p:cNvPr>
          <p:cNvSpPr>
            <a:spLocks noGrp="1"/>
          </p:cNvSpPr>
          <p:nvPr>
            <p:ph sz="quarter" idx="16" hasCustomPrompt="1"/>
          </p:nvPr>
        </p:nvSpPr>
        <p:spPr>
          <a:xfrm flipH="1">
            <a:off x="3598975" y="1981200"/>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1" name="מציין מיקום של מספר שקופית 7">
            <a:extLst>
              <a:ext uri="{FF2B5EF4-FFF2-40B4-BE49-F238E27FC236}">
                <a16:creationId xmlns:a16="http://schemas.microsoft.com/office/drawing/2014/main" id="{E10AF5F6-7B7D-4CE6-A1D0-2F46804D3CE7}"/>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Tree>
    <p:extLst>
      <p:ext uri="{BB962C8B-B14F-4D97-AF65-F5344CB8AC3E}">
        <p14:creationId xmlns:p14="http://schemas.microsoft.com/office/powerpoint/2010/main" val="10548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תוכן 03_עמודה אנכית 2">
    <p:spTree>
      <p:nvGrpSpPr>
        <p:cNvPr id="1" name=""/>
        <p:cNvGrpSpPr/>
        <p:nvPr/>
      </p:nvGrpSpPr>
      <p:grpSpPr>
        <a:xfrm>
          <a:off x="0" y="0"/>
          <a:ext cx="0" cy="0"/>
          <a:chOff x="0" y="0"/>
          <a:chExt cx="0" cy="0"/>
        </a:xfrm>
      </p:grpSpPr>
      <p:sp>
        <p:nvSpPr>
          <p:cNvPr id="9" name="מציין מיקום של תמונה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flipH="1">
            <a:off x="-1" y="0"/>
            <a:ext cx="12192000" cy="6858000"/>
          </a:xfrm>
        </p:spPr>
        <p:txBody>
          <a:bodyPr vert="horz" lIns="91440" tIns="45720" rIns="91440" bIns="45720" rtlCol="1" anchor="ctr" anchorCtr="1">
            <a:norm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buNone/>
            </a:pPr>
            <a:r>
              <a:rPr lang="he-IL" noProof="0"/>
              <a:t>הוסף תמונה</a:t>
            </a:r>
          </a:p>
        </p:txBody>
      </p:sp>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3067050" y="1847927"/>
            <a:ext cx="7315200" cy="1461613"/>
          </a:xfrm>
        </p:spPr>
        <p:txBody>
          <a:bodyPr vert="horz" wrap="square" lIns="0" tIns="45720" rIns="0" bIns="45720" rtlCol="1" anchor="t">
            <a:noAutofit/>
          </a:bodyPr>
          <a:lstStyle>
            <a:lvl1pPr algn="r" rtl="1">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0" lvl="0" rtl="1">
              <a:lnSpc>
                <a:spcPct val="100000"/>
              </a:lnSpc>
              <a:spcBef>
                <a:spcPct val="0"/>
              </a:spcBef>
              <a:buNone/>
            </a:pPr>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1352550" y="557439"/>
            <a:ext cx="10206264" cy="830997"/>
          </a:xfrm>
        </p:spPr>
        <p:txBody>
          <a:bodyPr vert="horz" wrap="square" lIns="0" tIns="45720" rIns="91440" bIns="45720" rtlCol="1" anchor="t">
            <a:noAutofit/>
          </a:bodyPr>
          <a:lstStyle>
            <a:lvl1pPr algn="r" rtl="1">
              <a:defRPr lang="en-GB" sz="2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sp>
        <p:nvSpPr>
          <p:cNvPr id="16" name="מציין מיקום תוכן 15">
            <a:extLst>
              <a:ext uri="{FF2B5EF4-FFF2-40B4-BE49-F238E27FC236}">
                <a16:creationId xmlns:a16="http://schemas.microsoft.com/office/drawing/2014/main" id="{C1ABB07C-6957-412E-9A87-72242AA3EE85}"/>
              </a:ext>
            </a:extLst>
          </p:cNvPr>
          <p:cNvSpPr>
            <a:spLocks noGrp="1"/>
          </p:cNvSpPr>
          <p:nvPr>
            <p:ph sz="quarter" idx="13" hasCustomPrompt="1"/>
          </p:nvPr>
        </p:nvSpPr>
        <p:spPr>
          <a:xfrm flipH="1">
            <a:off x="10995660" y="2304413"/>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1" name="מציין מיקום טקסט 12">
            <a:extLst>
              <a:ext uri="{FF2B5EF4-FFF2-40B4-BE49-F238E27FC236}">
                <a16:creationId xmlns:a16="http://schemas.microsoft.com/office/drawing/2014/main" id="{C3BB8EAB-4266-4938-A8CB-6D18C938017F}"/>
              </a:ext>
            </a:extLst>
          </p:cNvPr>
          <p:cNvSpPr>
            <a:spLocks noGrp="1"/>
          </p:cNvSpPr>
          <p:nvPr>
            <p:ph type="body" sz="quarter" idx="14"/>
          </p:nvPr>
        </p:nvSpPr>
        <p:spPr>
          <a:xfrm flipH="1">
            <a:off x="3067050" y="4048520"/>
            <a:ext cx="7315200" cy="1461613"/>
          </a:xfrm>
        </p:spPr>
        <p:txBody>
          <a:bodyPr vert="horz" wrap="square" lIns="0" tIns="45720" rIns="0" bIns="45720" rtlCol="1" anchor="t">
            <a:noAutofit/>
          </a:bodyPr>
          <a:lstStyle>
            <a:lvl1pPr algn="r" rtl="1">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0" lvl="0" rtl="1">
              <a:lnSpc>
                <a:spcPct val="100000"/>
              </a:lnSpc>
              <a:spcBef>
                <a:spcPct val="0"/>
              </a:spcBef>
              <a:buNone/>
            </a:pPr>
            <a:r>
              <a:rPr lang="he-IL" noProof="0"/>
              <a:t>לחץ כדי לערוך סגנונות טקסט של תבנית בסיס</a:t>
            </a:r>
          </a:p>
        </p:txBody>
      </p:sp>
      <p:sp>
        <p:nvSpPr>
          <p:cNvPr id="12" name="מציין מיקום תוכן 15">
            <a:extLst>
              <a:ext uri="{FF2B5EF4-FFF2-40B4-BE49-F238E27FC236}">
                <a16:creationId xmlns:a16="http://schemas.microsoft.com/office/drawing/2014/main" id="{716D363C-A0A5-4FB1-8CC2-850C0CD9F4E7}"/>
              </a:ext>
            </a:extLst>
          </p:cNvPr>
          <p:cNvSpPr>
            <a:spLocks noGrp="1"/>
          </p:cNvSpPr>
          <p:nvPr>
            <p:ph sz="quarter" idx="15" hasCustomPrompt="1"/>
          </p:nvPr>
        </p:nvSpPr>
        <p:spPr>
          <a:xfrm flipH="1">
            <a:off x="10995660" y="4505006"/>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15" name="מציין מיקום של מספר שקופית 7">
            <a:extLst>
              <a:ext uri="{FF2B5EF4-FFF2-40B4-BE49-F238E27FC236}">
                <a16:creationId xmlns:a16="http://schemas.microsoft.com/office/drawing/2014/main" id="{AAF4A39B-C3C3-4691-BB94-371047ADD50E}"/>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Tree>
    <p:extLst>
      <p:ext uri="{BB962C8B-B14F-4D97-AF65-F5344CB8AC3E}">
        <p14:creationId xmlns:p14="http://schemas.microsoft.com/office/powerpoint/2010/main" val="244719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תוכן 04_עמודה 1">
    <p:spTree>
      <p:nvGrpSpPr>
        <p:cNvPr id="1" name=""/>
        <p:cNvGrpSpPr/>
        <p:nvPr/>
      </p:nvGrpSpPr>
      <p:grpSpPr>
        <a:xfrm>
          <a:off x="0" y="0"/>
          <a:ext cx="0" cy="0"/>
          <a:chOff x="0" y="0"/>
          <a:chExt cx="0" cy="0"/>
        </a:xfrm>
      </p:grpSpPr>
      <p:sp>
        <p:nvSpPr>
          <p:cNvPr id="9" name="מציין מיקום של תמונה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flipH="1">
            <a:off x="-1" y="0"/>
            <a:ext cx="12192000" cy="6858000"/>
          </a:xfrm>
        </p:spPr>
        <p:txBody>
          <a:bodyPr vert="horz" lIns="91440" tIns="45720" rIns="91440" bIns="45720" rtlCol="1" anchor="ctr" anchorCtr="1">
            <a:norm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buNone/>
            </a:pPr>
            <a:r>
              <a:rPr lang="he-IL" noProof="0"/>
              <a:t>הוסף תמונה</a:t>
            </a:r>
          </a:p>
        </p:txBody>
      </p:sp>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8191500" y="1733627"/>
            <a:ext cx="2438400" cy="4248073"/>
          </a:xfrm>
        </p:spPr>
        <p:txBody>
          <a:bodyPr vert="horz" wrap="square" lIns="0" tIns="45720" rIns="0" bIns="45720" rtlCol="1" anchor="t">
            <a:noAutofit/>
          </a:bodyPr>
          <a:lstStyle>
            <a:lvl1pPr algn="r" rtl="1">
              <a:defRPr lang="en-US" sz="14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marL="0" lvl="0" rtl="1">
              <a:lnSpc>
                <a:spcPct val="100000"/>
              </a:lnSpc>
              <a:spcBef>
                <a:spcPct val="0"/>
              </a:spcBef>
              <a:buNone/>
            </a:pPr>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1352550" y="557439"/>
            <a:ext cx="10206264" cy="830997"/>
          </a:xfrm>
        </p:spPr>
        <p:txBody>
          <a:bodyPr vert="horz" wrap="square" lIns="0" tIns="45720" rIns="91440" bIns="45720" rtlCol="1" anchor="t">
            <a:noAutofit/>
          </a:bodyPr>
          <a:lstStyle>
            <a:lvl1pPr algn="r" rtl="1">
              <a:defRPr lang="en-GB" sz="2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sp>
        <p:nvSpPr>
          <p:cNvPr id="16" name="מציין מיקום תוכן 15">
            <a:extLst>
              <a:ext uri="{FF2B5EF4-FFF2-40B4-BE49-F238E27FC236}">
                <a16:creationId xmlns:a16="http://schemas.microsoft.com/office/drawing/2014/main" id="{C1ABB07C-6957-412E-9A87-72242AA3EE85}"/>
              </a:ext>
            </a:extLst>
          </p:cNvPr>
          <p:cNvSpPr>
            <a:spLocks noGrp="1"/>
          </p:cNvSpPr>
          <p:nvPr>
            <p:ph sz="quarter" idx="13" hasCustomPrompt="1"/>
          </p:nvPr>
        </p:nvSpPr>
        <p:spPr>
          <a:xfrm flipH="1">
            <a:off x="10995660" y="1733627"/>
            <a:ext cx="548640" cy="548640"/>
          </a:xfrm>
        </p:spPr>
        <p:txBody>
          <a:bodyPr lIns="0" tIns="0" rIns="0" bIns="0" rtlCol="1" anchor="ctr">
            <a:noAutofit/>
          </a:bodyPr>
          <a:lstStyle>
            <a:lvl1pPr marL="0" indent="0" algn="ctr" rtl="1">
              <a:buNone/>
              <a:defRPr sz="14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8" name="מציין מיקום של מספר שקופית 7">
            <a:extLst>
              <a:ext uri="{FF2B5EF4-FFF2-40B4-BE49-F238E27FC236}">
                <a16:creationId xmlns:a16="http://schemas.microsoft.com/office/drawing/2014/main" id="{100F546D-5491-4A19-9725-5C920C5738BE}"/>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Tree>
    <p:extLst>
      <p:ext uri="{BB962C8B-B14F-4D97-AF65-F5344CB8AC3E}">
        <p14:creationId xmlns:p14="http://schemas.microsoft.com/office/powerpoint/2010/main" val="221597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תוכן 05">
    <p:spTree>
      <p:nvGrpSpPr>
        <p:cNvPr id="1" name=""/>
        <p:cNvGrpSpPr/>
        <p:nvPr/>
      </p:nvGrpSpPr>
      <p:grpSpPr>
        <a:xfrm>
          <a:off x="0" y="0"/>
          <a:ext cx="0" cy="0"/>
          <a:chOff x="0" y="0"/>
          <a:chExt cx="0" cy="0"/>
        </a:xfrm>
      </p:grpSpPr>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2095500" y="1733627"/>
            <a:ext cx="8534400" cy="4248073"/>
          </a:xfrm>
        </p:spPr>
        <p:txBody>
          <a:bodyPr vert="horz" wrap="square" lIns="0" tIns="45720" rIns="0" bIns="45720" rtlCol="1" anchor="t">
            <a:noAutofit/>
          </a:bodyPr>
          <a:lstStyle>
            <a:lvl1pPr algn="r" rtl="1">
              <a:defRPr lang="en-US" sz="1400" dirty="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rtl="1">
              <a:lnSpc>
                <a:spcPct val="100000"/>
              </a:lnSpc>
              <a:spcBef>
                <a:spcPct val="0"/>
              </a:spcBef>
              <a:buNone/>
            </a:pPr>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742950" y="557439"/>
            <a:ext cx="10815864" cy="830997"/>
          </a:xfrm>
        </p:spPr>
        <p:txBody>
          <a:bodyPr vert="horz" wrap="square" lIns="0" tIns="45720" rIns="91440" bIns="45720" rtlCol="1" anchor="t">
            <a:no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sp>
        <p:nvSpPr>
          <p:cNvPr id="16" name="מציין מיקום תוכן 15">
            <a:extLst>
              <a:ext uri="{FF2B5EF4-FFF2-40B4-BE49-F238E27FC236}">
                <a16:creationId xmlns:a16="http://schemas.microsoft.com/office/drawing/2014/main" id="{C1ABB07C-6957-412E-9A87-72242AA3EE85}"/>
              </a:ext>
            </a:extLst>
          </p:cNvPr>
          <p:cNvSpPr>
            <a:spLocks noGrp="1"/>
          </p:cNvSpPr>
          <p:nvPr>
            <p:ph sz="quarter" idx="13" hasCustomPrompt="1"/>
          </p:nvPr>
        </p:nvSpPr>
        <p:spPr>
          <a:xfrm flipH="1">
            <a:off x="10995660" y="1733627"/>
            <a:ext cx="548640" cy="548640"/>
          </a:xfrm>
        </p:spPr>
        <p:txBody>
          <a:bodyPr lIns="0" tIns="0" rIns="0" bIns="0" rtlCol="1" anchor="ctr">
            <a:noAutofit/>
          </a:bodyPr>
          <a:lstStyle>
            <a:lvl1pPr marL="0" indent="0" algn="ctr" rtl="1">
              <a:buNone/>
              <a:defRPr sz="1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grpSp>
        <p:nvGrpSpPr>
          <p:cNvPr id="11" name="קבוצה 10">
            <a:extLst>
              <a:ext uri="{FF2B5EF4-FFF2-40B4-BE49-F238E27FC236}">
                <a16:creationId xmlns:a16="http://schemas.microsoft.com/office/drawing/2014/main" id="{00AC1958-0DCB-4970-ADE3-E64DAAFC501D}"/>
              </a:ext>
            </a:extLst>
          </p:cNvPr>
          <p:cNvGrpSpPr/>
          <p:nvPr userDrawn="1"/>
        </p:nvGrpSpPr>
        <p:grpSpPr>
          <a:xfrm flipH="1">
            <a:off x="0" y="6086479"/>
            <a:ext cx="12192000" cy="600974"/>
            <a:chOff x="0" y="6086479"/>
            <a:chExt cx="12192000" cy="600974"/>
          </a:xfrm>
        </p:grpSpPr>
        <p:sp>
          <p:nvSpPr>
            <p:cNvPr id="12" name="מלבן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 name="אליפסה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15" name="מציין מיקום של מספר שקופית 5">
            <a:extLst>
              <a:ext uri="{FF2B5EF4-FFF2-40B4-BE49-F238E27FC236}">
                <a16:creationId xmlns:a16="http://schemas.microsoft.com/office/drawing/2014/main" id="{FF40D550-A563-4E50-AEE9-6D9D19499F9F}"/>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3065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742950" y="557439"/>
            <a:ext cx="10815864" cy="830997"/>
          </a:xfrm>
        </p:spPr>
        <p:txBody>
          <a:bodyPr vert="horz" wrap="square" lIns="0" tIns="45720" rIns="91440" bIns="45720" rtlCol="1" anchor="t">
            <a:no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080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תמונה 2_טקסט חשוב 01">
    <p:spTree>
      <p:nvGrpSpPr>
        <p:cNvPr id="1" name=""/>
        <p:cNvGrpSpPr/>
        <p:nvPr/>
      </p:nvGrpSpPr>
      <p:grpSpPr>
        <a:xfrm>
          <a:off x="0" y="0"/>
          <a:ext cx="0" cy="0"/>
          <a:chOff x="0" y="0"/>
          <a:chExt cx="0" cy="0"/>
        </a:xfrm>
      </p:grpSpPr>
      <p:sp>
        <p:nvSpPr>
          <p:cNvPr id="12" name="מציין מיקום של תמונה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flipH="1">
            <a:off x="4104696"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rtlCol="1" anchor="ctr" anchorCtr="1">
            <a:noAutofit/>
          </a:bodyPr>
          <a:lstStyle>
            <a:lvl1pPr marL="0" marR="0" indent="0" algn="ctr" defTabSz="914400" rtl="1" eaLnBrk="1" fontAlgn="auto" latinLnBrk="0" hangingPunct="1">
              <a:lnSpc>
                <a:spcPct val="90000"/>
              </a:lnSpc>
              <a:spcBef>
                <a:spcPts val="1000"/>
              </a:spcBef>
              <a:spcAft>
                <a:spcPts val="0"/>
              </a:spcAft>
              <a:buClrTx/>
              <a:buSzTx/>
              <a:buFont typeface="Arial" panose="020B0604020202020204" pitchFamily="34" charset="0"/>
              <a:buNone/>
              <a:tabLst/>
              <a:defRPr sz="1800">
                <a:latin typeface="Tahoma" panose="020B0604030504040204" pitchFamily="34" charset="0"/>
                <a:ea typeface="Tahoma" panose="020B0604030504040204" pitchFamily="34" charset="0"/>
                <a:cs typeface="Tahoma" panose="020B0604030504040204" pitchFamily="34" charset="0"/>
              </a:defRPr>
            </a:lvl1pPr>
          </a:lstStyle>
          <a:p>
            <a:pPr marL="285750" marR="0" lvl="0" indent="-285750" algn="ctr" defTabSz="914400" rtl="1" eaLnBrk="1" fontAlgn="auto" latinLnBrk="0" hangingPunct="1">
              <a:lnSpc>
                <a:spcPct val="90000"/>
              </a:lnSpc>
              <a:spcBef>
                <a:spcPts val="1000"/>
              </a:spcBef>
              <a:spcAft>
                <a:spcPts val="0"/>
              </a:spcAft>
              <a:buClrTx/>
              <a:buSzTx/>
              <a:tabLst/>
              <a:defRPr/>
            </a:pPr>
            <a:r>
              <a:rPr lang="he-IL" noProof="0"/>
              <a:t>הוסף תמונה</a:t>
            </a:r>
          </a:p>
        </p:txBody>
      </p:sp>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6400800" y="4081468"/>
            <a:ext cx="5005614" cy="822960"/>
          </a:xfrm>
        </p:spPr>
        <p:txBody>
          <a:bodyPr vert="horz" wrap="square" lIns="0" tIns="45720" rIns="91440" bIns="45720" rtlCol="1" anchor="t">
            <a:noAutofit/>
          </a:bodyPr>
          <a:lstStyle>
            <a:lvl1pPr marL="0" indent="0" algn="r" rtl="1">
              <a:buFont typeface="Arial" panose="020B0604020202020204" pitchFamily="34" charset="0"/>
              <a:buNone/>
              <a:defRPr lang="en-GB" sz="2400" dirty="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rtl="1">
              <a:lnSpc>
                <a:spcPct val="100000"/>
              </a:lnSpc>
            </a:pPr>
            <a:r>
              <a:rPr lang="he-IL" noProof="0"/>
              <a:t>לחץ כדי לערוך סגנון כותרת של תבנית בסיס</a:t>
            </a:r>
          </a:p>
        </p:txBody>
      </p:sp>
      <p:sp>
        <p:nvSpPr>
          <p:cNvPr id="13" name="מציין מיקום טקסט 12">
            <a:extLst>
              <a:ext uri="{FF2B5EF4-FFF2-40B4-BE49-F238E27FC236}">
                <a16:creationId xmlns:a16="http://schemas.microsoft.com/office/drawing/2014/main" id="{B48BA177-B717-42B2-884C-04576C20342D}"/>
              </a:ext>
            </a:extLst>
          </p:cNvPr>
          <p:cNvSpPr>
            <a:spLocks noGrp="1"/>
          </p:cNvSpPr>
          <p:nvPr>
            <p:ph type="body" sz="quarter" idx="11"/>
          </p:nvPr>
        </p:nvSpPr>
        <p:spPr>
          <a:xfrm flipH="1">
            <a:off x="6400800" y="5047107"/>
            <a:ext cx="5005614" cy="1005840"/>
          </a:xfrm>
        </p:spPr>
        <p:txBody>
          <a:bodyPr vert="horz" wrap="square" lIns="0" tIns="45720" rIns="0" bIns="45720" rtlCol="1" anchor="t">
            <a:noAutofit/>
          </a:bodyPr>
          <a:lstStyle>
            <a:lvl1pPr marL="0" indent="0" algn="r" rtl="1">
              <a:buNone/>
              <a:def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57150" lvl="0" indent="-285750" rtl="1">
              <a:lnSpc>
                <a:spcPct val="100000"/>
              </a:lnSpc>
              <a:spcBef>
                <a:spcPct val="0"/>
              </a:spcBef>
            </a:pPr>
            <a:r>
              <a:rPr lang="he-IL" noProof="0"/>
              <a:t>לחץ כדי לערוך סגנונות טקסט של תבנית בסיס</a:t>
            </a:r>
          </a:p>
        </p:txBody>
      </p:sp>
      <p:sp>
        <p:nvSpPr>
          <p:cNvPr id="17" name="מציין מיקום של תמונה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flipH="1">
            <a:off x="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1" anchor="ctr" anchorCtr="1">
            <a:noAutofit/>
          </a:bodyPr>
          <a:lstStyle>
            <a:lvl1pPr marL="0" indent="0" algn="r" rtl="1">
              <a:buNone/>
              <a:defRPr lang="en-GB" sz="1800">
                <a:latin typeface="Tahoma" panose="020B0604030504040204" pitchFamily="34" charset="0"/>
                <a:ea typeface="Tahoma" panose="020B0604030504040204" pitchFamily="34" charset="0"/>
                <a:cs typeface="Tahoma" panose="020B0604030504040204" pitchFamily="34" charset="0"/>
              </a:defRPr>
            </a:lvl1pPr>
          </a:lstStyle>
          <a:p>
            <a:pPr marL="228600" lvl="0" indent="-228600" algn="ctr" rtl="1"/>
            <a:r>
              <a:rPr lang="he-IL" noProof="0"/>
              <a:t>הוסף תמונה</a:t>
            </a:r>
          </a:p>
        </p:txBody>
      </p:sp>
      <p:sp>
        <p:nvSpPr>
          <p:cNvPr id="20" name="מציין מיקום של מספר שקופית 7">
            <a:extLst>
              <a:ext uri="{FF2B5EF4-FFF2-40B4-BE49-F238E27FC236}">
                <a16:creationId xmlns:a16="http://schemas.microsoft.com/office/drawing/2014/main" id="{1CEA3362-50AD-4D98-92C4-DA1D8C857A75}"/>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dirty="0"/>
          </a:p>
        </p:txBody>
      </p:sp>
    </p:spTree>
    <p:extLst>
      <p:ext uri="{BB962C8B-B14F-4D97-AF65-F5344CB8AC3E}">
        <p14:creationId xmlns:p14="http://schemas.microsoft.com/office/powerpoint/2010/main" val="79141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grpSp>
        <p:nvGrpSpPr>
          <p:cNvPr id="3" name="קבוצה 2">
            <a:extLst>
              <a:ext uri="{FF2B5EF4-FFF2-40B4-BE49-F238E27FC236}">
                <a16:creationId xmlns:a16="http://schemas.microsoft.com/office/drawing/2014/main" id="{5F3686C7-DF83-47D9-A485-35F4F1D36A69}"/>
              </a:ext>
            </a:extLst>
          </p:cNvPr>
          <p:cNvGrpSpPr/>
          <p:nvPr userDrawn="1"/>
        </p:nvGrpSpPr>
        <p:grpSpPr>
          <a:xfrm flipH="1">
            <a:off x="0" y="6086479"/>
            <a:ext cx="12192000" cy="600974"/>
            <a:chOff x="0" y="6086479"/>
            <a:chExt cx="12192000" cy="600974"/>
          </a:xfrm>
        </p:grpSpPr>
        <p:sp>
          <p:nvSpPr>
            <p:cNvPr id="4" name="מלבן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 name="אליפסה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5" name="מציין מיקום של מספר שקופית 7">
            <a:extLst>
              <a:ext uri="{FF2B5EF4-FFF2-40B4-BE49-F238E27FC236}">
                <a16:creationId xmlns:a16="http://schemas.microsoft.com/office/drawing/2014/main" id="{9E4521A1-4C9D-4795-B551-D151E8856AAE}"/>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Tree>
    <p:extLst>
      <p:ext uri="{BB962C8B-B14F-4D97-AF65-F5344CB8AC3E}">
        <p14:creationId xmlns:p14="http://schemas.microsoft.com/office/powerpoint/2010/main" val="54037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סיום">
    <p:spTree>
      <p:nvGrpSpPr>
        <p:cNvPr id="1" name=""/>
        <p:cNvGrpSpPr/>
        <p:nvPr/>
      </p:nvGrpSpPr>
      <p:grpSpPr>
        <a:xfrm>
          <a:off x="0" y="0"/>
          <a:ext cx="0" cy="0"/>
          <a:chOff x="0" y="0"/>
          <a:chExt cx="0" cy="0"/>
        </a:xfrm>
      </p:grpSpPr>
      <p:sp>
        <p:nvSpPr>
          <p:cNvPr id="9" name="מציין מיקום של תמונה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flipH="1">
            <a:off x="-1" y="0"/>
            <a:ext cx="12192000" cy="6858000"/>
          </a:xfrm>
        </p:spPr>
        <p:txBody>
          <a:bodyPr vert="horz" lIns="91440" tIns="45720" rIns="91440" bIns="45720" rtlCol="1" anchor="ctr" anchorCtr="1">
            <a:norm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buNone/>
            </a:pPr>
            <a:r>
              <a:rPr lang="he-IL" noProof="0"/>
              <a:t>הוסף תמונה</a:t>
            </a:r>
          </a:p>
        </p:txBody>
      </p:sp>
      <p:sp>
        <p:nvSpPr>
          <p:cNvPr id="10" name="כותרת 1">
            <a:extLst>
              <a:ext uri="{FF2B5EF4-FFF2-40B4-BE49-F238E27FC236}">
                <a16:creationId xmlns:a16="http://schemas.microsoft.com/office/drawing/2014/main" id="{A75C086E-F523-4C77-938F-0DB6203DBC43}"/>
              </a:ext>
            </a:extLst>
          </p:cNvPr>
          <p:cNvSpPr>
            <a:spLocks noGrp="1"/>
          </p:cNvSpPr>
          <p:nvPr>
            <p:ph type="ctrTitle" hasCustomPrompt="1"/>
          </p:nvPr>
        </p:nvSpPr>
        <p:spPr>
          <a:xfrm flipH="1">
            <a:off x="5921925" y="2139696"/>
            <a:ext cx="5578995" cy="879928"/>
          </a:xfrm>
        </p:spPr>
        <p:txBody>
          <a:bodyPr vert="horz" lIns="91440" tIns="45720" rIns="91440" bIns="45720" rtlCol="1" anchor="ctr" anchorCtr="0">
            <a:noAutofit/>
          </a:bodyPr>
          <a:lstStyle>
            <a:lvl1pPr algn="r" rtl="1">
              <a:defRPr lang="en-GB" b="0" dirty="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marL="0" lvl="0" algn="ctr" rtl="1"/>
            <a:r>
              <a:rPr lang="he-IL" noProof="0"/>
              <a:t>כותרת</a:t>
            </a:r>
          </a:p>
        </p:txBody>
      </p:sp>
      <p:sp>
        <p:nvSpPr>
          <p:cNvPr id="17" name="מציין מיקום טקסט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flipH="1">
            <a:off x="7137719" y="3653097"/>
            <a:ext cx="3695206" cy="276999"/>
          </a:xfrm>
        </p:spPr>
        <p:txBody>
          <a:bodyPr lIns="0" rtlCol="1" anchor="ctr">
            <a:noAutofit/>
          </a:bodyPr>
          <a:lstStyle>
            <a:lvl1pPr marL="0" indent="0" algn="r" rtl="1">
              <a:lnSpc>
                <a:spcPct val="100000"/>
              </a:lnSpc>
              <a:buNone/>
              <a:defRPr sz="1800" spc="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שם</a:t>
            </a:r>
          </a:p>
        </p:txBody>
      </p:sp>
      <p:sp>
        <p:nvSpPr>
          <p:cNvPr id="18" name="מציין מיקום טקסט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flipH="1">
            <a:off x="7137719" y="4392151"/>
            <a:ext cx="3695206" cy="276999"/>
          </a:xfrm>
        </p:spPr>
        <p:txBody>
          <a:bodyPr lIns="0" rtlCol="1" anchor="ctr">
            <a:noAutofit/>
          </a:bodyPr>
          <a:lstStyle>
            <a:lvl1pPr marL="0" indent="0" algn="r" rtl="1">
              <a:lnSpc>
                <a:spcPct val="100000"/>
              </a:lnSpc>
              <a:buNone/>
              <a:defRPr sz="1800" spc="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טלפון</a:t>
            </a:r>
          </a:p>
        </p:txBody>
      </p:sp>
      <p:sp>
        <p:nvSpPr>
          <p:cNvPr id="19" name="מציין מיקום טקסט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flipH="1">
            <a:off x="7137719" y="5131205"/>
            <a:ext cx="3695206" cy="276999"/>
          </a:xfrm>
        </p:spPr>
        <p:txBody>
          <a:bodyPr lIns="0" rtlCol="1" anchor="ctr">
            <a:noAutofit/>
          </a:bodyPr>
          <a:lstStyle>
            <a:lvl1pPr marL="0" indent="0" algn="r" rtl="1">
              <a:lnSpc>
                <a:spcPct val="100000"/>
              </a:lnSpc>
              <a:buNone/>
              <a:defRPr sz="1800" spc="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דואר אלקטרוני</a:t>
            </a:r>
          </a:p>
        </p:txBody>
      </p:sp>
      <p:sp>
        <p:nvSpPr>
          <p:cNvPr id="20" name="מציין מיקום טקסט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flipH="1">
            <a:off x="7137719" y="5870258"/>
            <a:ext cx="3695206" cy="276999"/>
          </a:xfrm>
        </p:spPr>
        <p:txBody>
          <a:bodyPr lIns="0" rtlCol="1" anchor="ctr">
            <a:noAutofit/>
          </a:bodyPr>
          <a:lstStyle>
            <a:lvl1pPr marL="0" indent="0" algn="r" rtl="1">
              <a:lnSpc>
                <a:spcPct val="100000"/>
              </a:lnSpc>
              <a:buNone/>
              <a:defRPr sz="1800" spc="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אתר אינטרנט</a:t>
            </a:r>
          </a:p>
        </p:txBody>
      </p:sp>
      <p:sp>
        <p:nvSpPr>
          <p:cNvPr id="3" name="מציין מיקום תוכן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flipH="1">
            <a:off x="11031107" y="4295744"/>
            <a:ext cx="469813" cy="469812"/>
          </a:xfrm>
          <a:prstGeom prst="ellipse">
            <a:avLst/>
          </a:prstGeom>
          <a:noFill/>
          <a:ln>
            <a:noFill/>
          </a:ln>
        </p:spPr>
        <p:txBody>
          <a:bodyPr lIns="0" tIns="0" rIns="0" bIns="0" rtlCol="1" anchor="ctr">
            <a:noAutofit/>
          </a:bodyPr>
          <a:lstStyle>
            <a:lvl1pPr marL="0" indent="0" algn="ctr" rtl="1">
              <a:buNone/>
              <a:defRPr sz="105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28" name="מציין מיקום תוכן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flipH="1">
            <a:off x="11031107" y="5034798"/>
            <a:ext cx="469813" cy="469812"/>
          </a:xfrm>
          <a:prstGeom prst="ellipse">
            <a:avLst/>
          </a:prstGeom>
          <a:noFill/>
          <a:ln>
            <a:noFill/>
          </a:ln>
        </p:spPr>
        <p:txBody>
          <a:bodyPr lIns="0" tIns="0" rIns="0" bIns="0" rtlCol="1" anchor="ctr">
            <a:noAutofit/>
          </a:bodyPr>
          <a:lstStyle>
            <a:lvl1pPr marL="0" indent="0" algn="ctr" rtl="1">
              <a:buNone/>
              <a:defRPr sz="105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29" name="מציין מיקום תוכן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flipH="1">
            <a:off x="11031107" y="5773851"/>
            <a:ext cx="469813" cy="469812"/>
          </a:xfrm>
          <a:prstGeom prst="ellipse">
            <a:avLst/>
          </a:prstGeom>
          <a:noFill/>
          <a:ln>
            <a:noFill/>
          </a:ln>
        </p:spPr>
        <p:txBody>
          <a:bodyPr lIns="0" tIns="0" rIns="0" bIns="0" rtlCol="1" anchor="ctr">
            <a:noAutofit/>
          </a:bodyPr>
          <a:lstStyle>
            <a:lvl1pPr marL="0" indent="0" algn="ctr" rtl="1">
              <a:buNone/>
              <a:defRPr sz="105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
        <p:nvSpPr>
          <p:cNvPr id="30" name="מציין מיקום תוכן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flipH="1">
            <a:off x="11031107" y="3556690"/>
            <a:ext cx="469813" cy="469812"/>
          </a:xfrm>
          <a:prstGeom prst="ellipse">
            <a:avLst/>
          </a:prstGeom>
          <a:noFill/>
          <a:ln>
            <a:noFill/>
          </a:ln>
        </p:spPr>
        <p:txBody>
          <a:bodyPr lIns="0" tIns="0" rIns="0" bIns="0" rtlCol="1" anchor="ctr">
            <a:noAutofit/>
          </a:bodyPr>
          <a:lstStyle>
            <a:lvl1pPr marL="0" indent="0" algn="ctr" rtl="1">
              <a:buNone/>
              <a:defRPr sz="1050">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סמל</a:t>
            </a:r>
          </a:p>
        </p:txBody>
      </p:sp>
    </p:spTree>
    <p:extLst>
      <p:ext uri="{BB962C8B-B14F-4D97-AF65-F5344CB8AC3E}">
        <p14:creationId xmlns:p14="http://schemas.microsoft.com/office/powerpoint/2010/main" val="416935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744DE2-A455-46F2-BE15-959050C87CE4}"/>
              </a:ext>
            </a:extLst>
          </p:cNvPr>
          <p:cNvSpPr>
            <a:spLocks noGrp="1"/>
          </p:cNvSpPr>
          <p:nvPr>
            <p:ph type="ctrTitle" hasCustomPrompt="1"/>
          </p:nvPr>
        </p:nvSpPr>
        <p:spPr>
          <a:xfrm flipH="1">
            <a:off x="537880" y="1291772"/>
            <a:ext cx="4379976" cy="3611880"/>
          </a:xfrm>
        </p:spPr>
        <p:txBody>
          <a:bodyPr vert="horz" lIns="91440" tIns="45720" rIns="91440" bIns="45720" rtlCol="1" anchor="b" anchorCtr="1">
            <a:noAutofit/>
          </a:bodyPr>
          <a:lstStyle>
            <a:lvl1pPr algn="r" rtl="1">
              <a:defRPr lang="en-GB" dirty="0">
                <a:latin typeface="Tahoma" panose="020B0604030504040204" pitchFamily="34" charset="0"/>
                <a:ea typeface="Tahoma" panose="020B0604030504040204" pitchFamily="34" charset="0"/>
                <a:cs typeface="Tahoma" panose="020B0604030504040204" pitchFamily="34" charset="0"/>
              </a:defRPr>
            </a:lvl1pPr>
          </a:lstStyle>
          <a:p>
            <a:pPr marL="0" lvl="0" algn="ctr" rtl="1"/>
            <a:r>
              <a:rPr lang="he-IL" noProof="0"/>
              <a:t>כותרת</a:t>
            </a:r>
          </a:p>
        </p:txBody>
      </p:sp>
      <p:sp>
        <p:nvSpPr>
          <p:cNvPr id="3" name="כותרת משנה 2">
            <a:extLst>
              <a:ext uri="{FF2B5EF4-FFF2-40B4-BE49-F238E27FC236}">
                <a16:creationId xmlns:a16="http://schemas.microsoft.com/office/drawing/2014/main" id="{AC9DE4F3-CE8F-41A0-BFDE-76D0DF1DF432}"/>
              </a:ext>
            </a:extLst>
          </p:cNvPr>
          <p:cNvSpPr>
            <a:spLocks noGrp="1"/>
          </p:cNvSpPr>
          <p:nvPr>
            <p:ph type="subTitle" idx="1" hasCustomPrompt="1"/>
          </p:nvPr>
        </p:nvSpPr>
        <p:spPr>
          <a:xfrm flipH="1">
            <a:off x="624113" y="5392401"/>
            <a:ext cx="4178808" cy="521208"/>
          </a:xfrm>
        </p:spPr>
        <p:txBody>
          <a:bodyPr vert="horz" lIns="91440" tIns="45720" rIns="91440" bIns="45720" rtlCol="1" anchor="t">
            <a:noAutofit/>
          </a:bodyPr>
          <a:lstStyle>
            <a:lvl1pPr marL="0" indent="0" algn="ctr" rtl="1">
              <a:buNone/>
              <a:defRPr lang="en-US" sz="1800" dirty="0">
                <a:solidFill>
                  <a:srgbClr val="B2606E"/>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כותרת משנה</a:t>
            </a:r>
          </a:p>
        </p:txBody>
      </p:sp>
      <p:grpSp>
        <p:nvGrpSpPr>
          <p:cNvPr id="6" name="קבוצה 5">
            <a:extLst>
              <a:ext uri="{FF2B5EF4-FFF2-40B4-BE49-F238E27FC236}">
                <a16:creationId xmlns:a16="http://schemas.microsoft.com/office/drawing/2014/main" id="{EFDB39AB-B644-434A-9D55-AF3455D468E5}"/>
              </a:ext>
            </a:extLst>
          </p:cNvPr>
          <p:cNvGrpSpPr/>
          <p:nvPr userDrawn="1"/>
        </p:nvGrpSpPr>
        <p:grpSpPr>
          <a:xfrm flipH="1">
            <a:off x="2375379" y="5054600"/>
            <a:ext cx="676275" cy="114300"/>
            <a:chOff x="9330846" y="5054600"/>
            <a:chExt cx="676275" cy="114300"/>
          </a:xfrm>
        </p:grpSpPr>
        <p:sp>
          <p:nvSpPr>
            <p:cNvPr id="7" name="אליפסה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אליפסה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אליפסה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 name="אליפסה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13" name="צורה חופשית: צורה 12">
            <a:extLst>
              <a:ext uri="{FF2B5EF4-FFF2-40B4-BE49-F238E27FC236}">
                <a16:creationId xmlns:a16="http://schemas.microsoft.com/office/drawing/2014/main" id="{5BE10AC4-CBFC-4ECF-92D5-9CE1874F58D7}"/>
              </a:ext>
            </a:extLst>
          </p:cNvPr>
          <p:cNvSpPr/>
          <p:nvPr userDrawn="1"/>
        </p:nvSpPr>
        <p:spPr>
          <a:xfrm flipH="1">
            <a:off x="3623035"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66734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כותרת מקטע עליונה">
    <p:spTree>
      <p:nvGrpSpPr>
        <p:cNvPr id="1" name=""/>
        <p:cNvGrpSpPr/>
        <p:nvPr/>
      </p:nvGrpSpPr>
      <p:grpSpPr>
        <a:xfrm>
          <a:off x="0" y="0"/>
          <a:ext cx="0" cy="0"/>
          <a:chOff x="0" y="0"/>
          <a:chExt cx="0" cy="0"/>
        </a:xfrm>
      </p:grpSpPr>
      <p:sp>
        <p:nvSpPr>
          <p:cNvPr id="10" name="צורה חופשית: צורה 9">
            <a:extLst>
              <a:ext uri="{FF2B5EF4-FFF2-40B4-BE49-F238E27FC236}">
                <a16:creationId xmlns:a16="http://schemas.microsoft.com/office/drawing/2014/main" id="{B305EBB3-0F16-4B63-82ED-191AB224B8E2}"/>
              </a:ext>
            </a:extLst>
          </p:cNvPr>
          <p:cNvSpPr/>
          <p:nvPr userDrawn="1"/>
        </p:nvSpPr>
        <p:spPr>
          <a:xfrm flipH="1">
            <a:off x="433480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C1744DE2-A455-46F2-BE15-959050C87CE4}"/>
              </a:ext>
            </a:extLst>
          </p:cNvPr>
          <p:cNvSpPr>
            <a:spLocks noGrp="1"/>
          </p:cNvSpPr>
          <p:nvPr>
            <p:ph type="ctrTitle" hasCustomPrompt="1"/>
          </p:nvPr>
        </p:nvSpPr>
        <p:spPr>
          <a:xfrm flipH="1">
            <a:off x="537880" y="1291772"/>
            <a:ext cx="4379976" cy="3611880"/>
          </a:xfrm>
        </p:spPr>
        <p:txBody>
          <a:bodyPr vert="horz" lIns="91440" tIns="45720" rIns="91440" bIns="45720" rtlCol="1" anchor="b" anchorCtr="1">
            <a:noAutofit/>
          </a:bodyPr>
          <a:lstStyle>
            <a:lvl1pPr algn="r" rtl="1">
              <a:defRPr lang="en-GB" dirty="0">
                <a:latin typeface="Tahoma" panose="020B0604030504040204" pitchFamily="34" charset="0"/>
                <a:ea typeface="Tahoma" panose="020B0604030504040204" pitchFamily="34" charset="0"/>
                <a:cs typeface="Tahoma" panose="020B0604030504040204" pitchFamily="34" charset="0"/>
              </a:defRPr>
            </a:lvl1pPr>
          </a:lstStyle>
          <a:p>
            <a:pPr marL="0" lvl="0" algn="ctr" rtl="1"/>
            <a:r>
              <a:rPr lang="he-IL" noProof="0"/>
              <a:t>כותרת</a:t>
            </a:r>
          </a:p>
        </p:txBody>
      </p:sp>
      <p:sp>
        <p:nvSpPr>
          <p:cNvPr id="3" name="כותרת משנה 2">
            <a:extLst>
              <a:ext uri="{FF2B5EF4-FFF2-40B4-BE49-F238E27FC236}">
                <a16:creationId xmlns:a16="http://schemas.microsoft.com/office/drawing/2014/main" id="{AC9DE4F3-CE8F-41A0-BFDE-76D0DF1DF432}"/>
              </a:ext>
            </a:extLst>
          </p:cNvPr>
          <p:cNvSpPr>
            <a:spLocks noGrp="1"/>
          </p:cNvSpPr>
          <p:nvPr>
            <p:ph type="subTitle" idx="1" hasCustomPrompt="1"/>
          </p:nvPr>
        </p:nvSpPr>
        <p:spPr>
          <a:xfrm flipH="1">
            <a:off x="624113" y="5392401"/>
            <a:ext cx="4178808" cy="521208"/>
          </a:xfrm>
        </p:spPr>
        <p:txBody>
          <a:bodyPr vert="horz" lIns="91440" tIns="45720" rIns="91440" bIns="45720" rtlCol="1" anchor="t">
            <a:noAutofit/>
          </a:bodyPr>
          <a:lstStyle>
            <a:lvl1pPr marL="0" indent="0" algn="ctr" rtl="1">
              <a:buNone/>
              <a:defRPr lang="en-US" sz="1800" dirty="0">
                <a:solidFill>
                  <a:srgbClr val="B2606E"/>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כותרת משנה</a:t>
            </a:r>
          </a:p>
        </p:txBody>
      </p:sp>
      <p:grpSp>
        <p:nvGrpSpPr>
          <p:cNvPr id="6" name="קבוצה 5">
            <a:extLst>
              <a:ext uri="{FF2B5EF4-FFF2-40B4-BE49-F238E27FC236}">
                <a16:creationId xmlns:a16="http://schemas.microsoft.com/office/drawing/2014/main" id="{EFDB39AB-B644-434A-9D55-AF3455D468E5}"/>
              </a:ext>
            </a:extLst>
          </p:cNvPr>
          <p:cNvGrpSpPr/>
          <p:nvPr userDrawn="1"/>
        </p:nvGrpSpPr>
        <p:grpSpPr>
          <a:xfrm flipH="1">
            <a:off x="2375379" y="5054600"/>
            <a:ext cx="676275" cy="114300"/>
            <a:chOff x="9330846" y="5054600"/>
            <a:chExt cx="676275" cy="114300"/>
          </a:xfrm>
        </p:grpSpPr>
        <p:sp>
          <p:nvSpPr>
            <p:cNvPr id="7" name="אליפסה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אליפסה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אליפסה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 name="אליפסה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87349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742950" y="557439"/>
            <a:ext cx="10815864" cy="830997"/>
          </a:xfrm>
        </p:spPr>
        <p:txBody>
          <a:bodyPr vert="horz" wrap="square" lIns="0" tIns="45720" rIns="91440" bIns="45720" rtlCol="1" anchor="t">
            <a:no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מציין מיקום תוכן 2">
            <a:extLst>
              <a:ext uri="{FF2B5EF4-FFF2-40B4-BE49-F238E27FC236}">
                <a16:creationId xmlns:a16="http://schemas.microsoft.com/office/drawing/2014/main" id="{C7BBA6D3-FEB9-412B-8FBB-095FC3A60ABF}"/>
              </a:ext>
            </a:extLst>
          </p:cNvPr>
          <p:cNvSpPr>
            <a:spLocks noGrp="1"/>
          </p:cNvSpPr>
          <p:nvPr>
            <p:ph idx="1"/>
          </p:nvPr>
        </p:nvSpPr>
        <p:spPr>
          <a:xfrm flipH="1">
            <a:off x="742950" y="1825625"/>
            <a:ext cx="10815864" cy="4351338"/>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vl2pPr algn="r" rtl="1">
              <a:defRPr>
                <a:latin typeface="Tahoma" panose="020B0604030504040204" pitchFamily="34" charset="0"/>
                <a:ea typeface="Tahoma" panose="020B0604030504040204" pitchFamily="34" charset="0"/>
                <a:cs typeface="Tahoma" panose="020B0604030504040204" pitchFamily="34" charset="0"/>
              </a:defRPr>
            </a:lvl2pPr>
            <a:lvl3pPr algn="r" rtl="1">
              <a:defRPr>
                <a:latin typeface="Tahoma" panose="020B0604030504040204" pitchFamily="34" charset="0"/>
                <a:ea typeface="Tahoma" panose="020B0604030504040204" pitchFamily="34" charset="0"/>
                <a:cs typeface="Tahoma" panose="020B0604030504040204" pitchFamily="34" charset="0"/>
              </a:defRPr>
            </a:lvl3pPr>
            <a:lvl4pPr algn="r" rtl="1">
              <a:defRPr>
                <a:latin typeface="Tahoma" panose="020B0604030504040204" pitchFamily="34" charset="0"/>
                <a:ea typeface="Tahoma" panose="020B0604030504040204" pitchFamily="34" charset="0"/>
                <a:cs typeface="Tahoma" panose="020B0604030504040204" pitchFamily="34" charset="0"/>
              </a:defRPr>
            </a:lvl4pPr>
            <a:lvl5pPr algn="r" rtl="1">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20100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742950" y="557439"/>
            <a:ext cx="10815864" cy="830997"/>
          </a:xfrm>
        </p:spPr>
        <p:txBody>
          <a:bodyPr vert="horz" wrap="square" lIns="0" tIns="45720" rIns="91440" bIns="45720" rtlCol="1" anchor="t">
            <a:no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מציין מיקום תוכן 2">
            <a:extLst>
              <a:ext uri="{FF2B5EF4-FFF2-40B4-BE49-F238E27FC236}">
                <a16:creationId xmlns:a16="http://schemas.microsoft.com/office/drawing/2014/main" id="{64A4F74B-B2CD-407C-865A-037EDFAC9DB0}"/>
              </a:ext>
            </a:extLst>
          </p:cNvPr>
          <p:cNvSpPr>
            <a:spLocks noGrp="1"/>
          </p:cNvSpPr>
          <p:nvPr>
            <p:ph sz="half" idx="1"/>
          </p:nvPr>
        </p:nvSpPr>
        <p:spPr>
          <a:xfrm flipH="1">
            <a:off x="6172200" y="1825625"/>
            <a:ext cx="5386614" cy="4351338"/>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400">
                <a:latin typeface="Tahoma" panose="020B0604030504040204" pitchFamily="34" charset="0"/>
                <a:ea typeface="Tahoma" panose="020B0604030504040204" pitchFamily="34" charset="0"/>
                <a:cs typeface="Tahoma" panose="020B0604030504040204" pitchFamily="34" charset="0"/>
              </a:defRPr>
            </a:lvl4pPr>
            <a:lvl5pPr algn="r" rtl="1">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0" name="מציין מיקום תוכן 3">
            <a:extLst>
              <a:ext uri="{FF2B5EF4-FFF2-40B4-BE49-F238E27FC236}">
                <a16:creationId xmlns:a16="http://schemas.microsoft.com/office/drawing/2014/main" id="{A2548E2E-973A-4D52-ACB9-BF564F407308}"/>
              </a:ext>
            </a:extLst>
          </p:cNvPr>
          <p:cNvSpPr>
            <a:spLocks noGrp="1"/>
          </p:cNvSpPr>
          <p:nvPr>
            <p:ph sz="half" idx="2"/>
          </p:nvPr>
        </p:nvSpPr>
        <p:spPr>
          <a:xfrm flipH="1">
            <a:off x="742950" y="1825625"/>
            <a:ext cx="5276850" cy="4351338"/>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400">
                <a:latin typeface="Tahoma" panose="020B0604030504040204" pitchFamily="34" charset="0"/>
                <a:ea typeface="Tahoma" panose="020B0604030504040204" pitchFamily="34" charset="0"/>
                <a:cs typeface="Tahoma" panose="020B0604030504040204" pitchFamily="34" charset="0"/>
              </a:defRPr>
            </a:lvl4pPr>
            <a:lvl5pPr algn="r" rtl="1">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1051069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58FCDE-8F3F-4E83-B550-DF944B424F78}"/>
              </a:ext>
            </a:extLst>
          </p:cNvPr>
          <p:cNvSpPr>
            <a:spLocks noGrp="1"/>
          </p:cNvSpPr>
          <p:nvPr>
            <p:ph type="title"/>
          </p:nvPr>
        </p:nvSpPr>
        <p:spPr>
          <a:xfrm flipH="1">
            <a:off x="742950" y="557439"/>
            <a:ext cx="10815864" cy="830997"/>
          </a:xfrm>
        </p:spPr>
        <p:txBody>
          <a:bodyPr vert="horz" wrap="square" lIns="0" tIns="45720" rIns="91440" bIns="45720" rtlCol="1" anchor="t">
            <a:noAutofit/>
          </a:bodyPr>
          <a:lstStyle>
            <a:lvl1pPr algn="r" rtl="1">
              <a:defRPr lang="en-GB" sz="2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rtl="1">
              <a:lnSpc>
                <a:spcPct val="100000"/>
              </a:lnSpc>
            </a:pPr>
            <a:r>
              <a:rPr lang="he-IL" noProof="0"/>
              <a:t>לחץ כדי לערוך סגנון כותרת של תבנית בסיס</a:t>
            </a:r>
          </a:p>
        </p:txBody>
      </p:sp>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מציין מיקום טקסט 2">
            <a:extLst>
              <a:ext uri="{FF2B5EF4-FFF2-40B4-BE49-F238E27FC236}">
                <a16:creationId xmlns:a16="http://schemas.microsoft.com/office/drawing/2014/main" id="{10CD1AD0-C8B7-4785-A47D-D822CF4F248F}"/>
              </a:ext>
            </a:extLst>
          </p:cNvPr>
          <p:cNvSpPr>
            <a:spLocks noGrp="1"/>
          </p:cNvSpPr>
          <p:nvPr>
            <p:ph type="body" idx="1"/>
          </p:nvPr>
        </p:nvSpPr>
        <p:spPr>
          <a:xfrm flipH="1">
            <a:off x="6226667" y="1681163"/>
            <a:ext cx="5332147" cy="823912"/>
          </a:xfrm>
        </p:spPr>
        <p:txBody>
          <a:bodyPr rtlCol="1" anchor="b"/>
          <a:lstStyle>
            <a:lvl1pPr marL="0" indent="0" algn="r" rtl="1">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10" name="מציין מיקום טקסט 4">
            <a:extLst>
              <a:ext uri="{FF2B5EF4-FFF2-40B4-BE49-F238E27FC236}">
                <a16:creationId xmlns:a16="http://schemas.microsoft.com/office/drawing/2014/main" id="{90A1BBCF-EEF1-4C9A-BA10-9657A79560D3}"/>
              </a:ext>
            </a:extLst>
          </p:cNvPr>
          <p:cNvSpPr>
            <a:spLocks noGrp="1"/>
          </p:cNvSpPr>
          <p:nvPr>
            <p:ph type="body" sz="quarter" idx="3"/>
          </p:nvPr>
        </p:nvSpPr>
        <p:spPr>
          <a:xfrm flipH="1">
            <a:off x="742950" y="1681163"/>
            <a:ext cx="5276850" cy="823912"/>
          </a:xfrm>
        </p:spPr>
        <p:txBody>
          <a:bodyPr rtlCol="1" anchor="b"/>
          <a:lstStyle>
            <a:lvl1pPr marL="0" indent="0" algn="r" rtl="1">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11" name="מציין מיקום תוכן 3">
            <a:extLst>
              <a:ext uri="{FF2B5EF4-FFF2-40B4-BE49-F238E27FC236}">
                <a16:creationId xmlns:a16="http://schemas.microsoft.com/office/drawing/2014/main" id="{79F8415A-57A2-4D5C-97B0-E78499CC7C6F}"/>
              </a:ext>
            </a:extLst>
          </p:cNvPr>
          <p:cNvSpPr>
            <a:spLocks noGrp="1"/>
          </p:cNvSpPr>
          <p:nvPr>
            <p:ph sz="half" idx="2"/>
          </p:nvPr>
        </p:nvSpPr>
        <p:spPr>
          <a:xfrm flipH="1">
            <a:off x="6226667" y="2505075"/>
            <a:ext cx="5332147" cy="3684588"/>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400">
                <a:latin typeface="Tahoma" panose="020B0604030504040204" pitchFamily="34" charset="0"/>
                <a:ea typeface="Tahoma" panose="020B0604030504040204" pitchFamily="34" charset="0"/>
                <a:cs typeface="Tahoma" panose="020B0604030504040204" pitchFamily="34" charset="0"/>
              </a:defRPr>
            </a:lvl4pPr>
            <a:lvl5pPr algn="r" rtl="1">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2" name="מציין מיקום תוכן 5">
            <a:extLst>
              <a:ext uri="{FF2B5EF4-FFF2-40B4-BE49-F238E27FC236}">
                <a16:creationId xmlns:a16="http://schemas.microsoft.com/office/drawing/2014/main" id="{37A31490-A10D-455A-B515-E26064D0E10A}"/>
              </a:ext>
            </a:extLst>
          </p:cNvPr>
          <p:cNvSpPr>
            <a:spLocks noGrp="1"/>
          </p:cNvSpPr>
          <p:nvPr>
            <p:ph sz="quarter" idx="4"/>
          </p:nvPr>
        </p:nvSpPr>
        <p:spPr>
          <a:xfrm flipH="1">
            <a:off x="742950" y="2505075"/>
            <a:ext cx="5276850" cy="3684588"/>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400">
                <a:latin typeface="Tahoma" panose="020B0604030504040204" pitchFamily="34" charset="0"/>
                <a:ea typeface="Tahoma" panose="020B0604030504040204" pitchFamily="34" charset="0"/>
                <a:cs typeface="Tahoma" panose="020B0604030504040204" pitchFamily="34" charset="0"/>
              </a:defRPr>
            </a:lvl4pPr>
            <a:lvl5pPr algn="r" rtl="1">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19490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תוכן עם כיתוב">
    <p:spTree>
      <p:nvGrpSpPr>
        <p:cNvPr id="1" name=""/>
        <p:cNvGrpSpPr/>
        <p:nvPr/>
      </p:nvGrpSpPr>
      <p:grpSpPr>
        <a:xfrm>
          <a:off x="0" y="0"/>
          <a:ext cx="0" cy="0"/>
          <a:chOff x="0" y="0"/>
          <a:chExt cx="0" cy="0"/>
        </a:xfrm>
      </p:grpSpPr>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מציין מיקום טקסט 3">
            <a:extLst>
              <a:ext uri="{FF2B5EF4-FFF2-40B4-BE49-F238E27FC236}">
                <a16:creationId xmlns:a16="http://schemas.microsoft.com/office/drawing/2014/main" id="{9F5DF135-B773-4FF0-A198-687768159124}"/>
              </a:ext>
            </a:extLst>
          </p:cNvPr>
          <p:cNvSpPr>
            <a:spLocks noGrp="1"/>
          </p:cNvSpPr>
          <p:nvPr>
            <p:ph type="body" sz="half" idx="2"/>
          </p:nvPr>
        </p:nvSpPr>
        <p:spPr>
          <a:xfrm flipH="1">
            <a:off x="7419975" y="2057400"/>
            <a:ext cx="3932237" cy="3811588"/>
          </a:xfrm>
        </p:spPr>
        <p:txBody>
          <a:bodyPr rtlCol="1"/>
          <a:lstStyle>
            <a:lvl1pPr marL="0" indent="0" algn="r" rtl="1">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noProof="0"/>
              <a:t>לחץ כדי לערוך סגנונות טקסט של תבנית בסיס</a:t>
            </a:r>
          </a:p>
        </p:txBody>
      </p:sp>
      <p:sp>
        <p:nvSpPr>
          <p:cNvPr id="10" name="מציין מיקום תוכן 2">
            <a:extLst>
              <a:ext uri="{FF2B5EF4-FFF2-40B4-BE49-F238E27FC236}">
                <a16:creationId xmlns:a16="http://schemas.microsoft.com/office/drawing/2014/main" id="{4D4BA48E-457A-42FA-BC00-3AE386B38A0C}"/>
              </a:ext>
            </a:extLst>
          </p:cNvPr>
          <p:cNvSpPr>
            <a:spLocks noGrp="1"/>
          </p:cNvSpPr>
          <p:nvPr>
            <p:ph idx="1"/>
          </p:nvPr>
        </p:nvSpPr>
        <p:spPr>
          <a:xfrm flipH="1">
            <a:off x="742950" y="987425"/>
            <a:ext cx="6265862" cy="4873625"/>
          </a:xfrm>
        </p:spPr>
        <p:txBody>
          <a:bodyPr rtlCol="1"/>
          <a:lstStyle>
            <a:lvl1pPr algn="r" rtl="1">
              <a:defRPr sz="3200">
                <a:latin typeface="Tahoma" panose="020B0604030504040204" pitchFamily="34" charset="0"/>
                <a:ea typeface="Tahoma" panose="020B0604030504040204" pitchFamily="34" charset="0"/>
                <a:cs typeface="Tahoma" panose="020B0604030504040204" pitchFamily="34" charset="0"/>
              </a:defRPr>
            </a:lvl1pPr>
            <a:lvl2pPr algn="r" rtl="1">
              <a:defRPr sz="2800">
                <a:latin typeface="Tahoma" panose="020B0604030504040204" pitchFamily="34" charset="0"/>
                <a:ea typeface="Tahoma" panose="020B0604030504040204" pitchFamily="34" charset="0"/>
                <a:cs typeface="Tahoma" panose="020B0604030504040204" pitchFamily="34" charset="0"/>
              </a:defRPr>
            </a:lvl2pPr>
            <a:lvl3pPr algn="r" rtl="1">
              <a:defRPr sz="2400">
                <a:latin typeface="Tahoma" panose="020B0604030504040204" pitchFamily="34" charset="0"/>
                <a:ea typeface="Tahoma" panose="020B0604030504040204" pitchFamily="34" charset="0"/>
                <a:cs typeface="Tahoma" panose="020B0604030504040204" pitchFamily="34" charset="0"/>
              </a:defRPr>
            </a:lvl3pPr>
            <a:lvl4pPr algn="r" rtl="1">
              <a:defRPr sz="2000">
                <a:latin typeface="Tahoma" panose="020B0604030504040204" pitchFamily="34" charset="0"/>
                <a:ea typeface="Tahoma" panose="020B0604030504040204" pitchFamily="34" charset="0"/>
                <a:cs typeface="Tahoma" panose="020B0604030504040204" pitchFamily="34" charset="0"/>
              </a:defRPr>
            </a:lvl4pPr>
            <a:lvl5pPr algn="r" rtl="1">
              <a:defRPr sz="2000">
                <a:latin typeface="Tahoma" panose="020B0604030504040204" pitchFamily="34" charset="0"/>
                <a:ea typeface="Tahoma" panose="020B0604030504040204" pitchFamily="34" charset="0"/>
                <a:cs typeface="Tahoma" panose="020B0604030504040204" pitchFamily="34" charset="0"/>
              </a:defRPr>
            </a:lvl5pPr>
            <a:lvl6pPr algn="r" rtl="1">
              <a:defRPr sz="2000"/>
            </a:lvl6pPr>
            <a:lvl7pPr algn="r" rtl="1">
              <a:defRPr sz="2000"/>
            </a:lvl7pPr>
            <a:lvl8pPr algn="r" rtl="1">
              <a:defRPr sz="2000"/>
            </a:lvl8pPr>
            <a:lvl9pPr algn="r" rtl="1">
              <a:defRPr sz="20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1" name="כותרת 1">
            <a:extLst>
              <a:ext uri="{FF2B5EF4-FFF2-40B4-BE49-F238E27FC236}">
                <a16:creationId xmlns:a16="http://schemas.microsoft.com/office/drawing/2014/main" id="{43DF8AE6-3466-400C-B6F1-335DF4DED075}"/>
              </a:ext>
            </a:extLst>
          </p:cNvPr>
          <p:cNvSpPr>
            <a:spLocks noGrp="1"/>
          </p:cNvSpPr>
          <p:nvPr>
            <p:ph type="title"/>
          </p:nvPr>
        </p:nvSpPr>
        <p:spPr>
          <a:xfrm flipH="1">
            <a:off x="7419975" y="457200"/>
            <a:ext cx="3932237" cy="1600200"/>
          </a:xfrm>
        </p:spPr>
        <p:txBody>
          <a:bodyPr rtlCol="1" anchor="b"/>
          <a:lstStyle>
            <a:lvl1pPr algn="r" rtl="1">
              <a:defRPr sz="32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Tree>
    <p:extLst>
      <p:ext uri="{BB962C8B-B14F-4D97-AF65-F5344CB8AC3E}">
        <p14:creationId xmlns:p14="http://schemas.microsoft.com/office/powerpoint/2010/main" val="397698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תמונה עם כיתוב">
    <p:spTree>
      <p:nvGrpSpPr>
        <p:cNvPr id="1" name=""/>
        <p:cNvGrpSpPr/>
        <p:nvPr/>
      </p:nvGrpSpPr>
      <p:grpSpPr>
        <a:xfrm>
          <a:off x="0" y="0"/>
          <a:ext cx="0" cy="0"/>
          <a:chOff x="0" y="0"/>
          <a:chExt cx="0" cy="0"/>
        </a:xfrm>
      </p:grpSpPr>
      <p:grpSp>
        <p:nvGrpSpPr>
          <p:cNvPr id="4" name="קבוצה 3">
            <a:extLst>
              <a:ext uri="{FF2B5EF4-FFF2-40B4-BE49-F238E27FC236}">
                <a16:creationId xmlns:a16="http://schemas.microsoft.com/office/drawing/2014/main" id="{859AE304-DA92-45D8-B258-61BEA6C99C0E}"/>
              </a:ext>
            </a:extLst>
          </p:cNvPr>
          <p:cNvGrpSpPr/>
          <p:nvPr userDrawn="1"/>
        </p:nvGrpSpPr>
        <p:grpSpPr>
          <a:xfrm flipH="1">
            <a:off x="0" y="6086479"/>
            <a:ext cx="12192000" cy="600974"/>
            <a:chOff x="0" y="6086479"/>
            <a:chExt cx="12192000" cy="600974"/>
          </a:xfrm>
        </p:grpSpPr>
        <p:sp>
          <p:nvSpPr>
            <p:cNvPr id="5" name="מלבן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אליפסה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8" name="מציין מיקום של מספר שקופית 5">
            <a:extLst>
              <a:ext uri="{FF2B5EF4-FFF2-40B4-BE49-F238E27FC236}">
                <a16:creationId xmlns:a16="http://schemas.microsoft.com/office/drawing/2014/main" id="{73B7B0E2-E4FA-4B45-89A6-98E4C4DC1D24}"/>
              </a:ext>
            </a:extLst>
          </p:cNvPr>
          <p:cNvSpPr txBox="1">
            <a:spLocks/>
          </p:cNvSpPr>
          <p:nvPr userDrawn="1"/>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noProof="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a:t>
            </a:fld>
            <a:endParaRPr lang="he-IL" sz="1200" noProof="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כותרת 1">
            <a:extLst>
              <a:ext uri="{FF2B5EF4-FFF2-40B4-BE49-F238E27FC236}">
                <a16:creationId xmlns:a16="http://schemas.microsoft.com/office/drawing/2014/main" id="{A3EA16B2-FFAE-4A6E-977D-191BC1DB5B28}"/>
              </a:ext>
            </a:extLst>
          </p:cNvPr>
          <p:cNvSpPr>
            <a:spLocks noGrp="1"/>
          </p:cNvSpPr>
          <p:nvPr>
            <p:ph type="title"/>
          </p:nvPr>
        </p:nvSpPr>
        <p:spPr>
          <a:xfrm flipH="1">
            <a:off x="7419975" y="457200"/>
            <a:ext cx="3932237" cy="1600200"/>
          </a:xfrm>
        </p:spPr>
        <p:txBody>
          <a:bodyPr rtlCol="1" anchor="b"/>
          <a:lstStyle>
            <a:lvl1pPr algn="r" rtl="1">
              <a:defRPr sz="32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10" name="מציין מיקום טקסט 3">
            <a:extLst>
              <a:ext uri="{FF2B5EF4-FFF2-40B4-BE49-F238E27FC236}">
                <a16:creationId xmlns:a16="http://schemas.microsoft.com/office/drawing/2014/main" id="{436B2E80-B2B9-4309-8C9B-11D0B83C4337}"/>
              </a:ext>
            </a:extLst>
          </p:cNvPr>
          <p:cNvSpPr>
            <a:spLocks noGrp="1"/>
          </p:cNvSpPr>
          <p:nvPr>
            <p:ph type="body" sz="half" idx="2"/>
          </p:nvPr>
        </p:nvSpPr>
        <p:spPr>
          <a:xfrm flipH="1">
            <a:off x="7419975" y="2057400"/>
            <a:ext cx="3932237" cy="3811588"/>
          </a:xfrm>
        </p:spPr>
        <p:txBody>
          <a:bodyPr rtlCol="1"/>
          <a:lstStyle>
            <a:lvl1pPr marL="0" indent="0" algn="r" rtl="1">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noProof="0"/>
              <a:t>לחץ כדי לערוך סגנונות טקסט של תבנית בסיס</a:t>
            </a:r>
          </a:p>
        </p:txBody>
      </p:sp>
      <p:sp>
        <p:nvSpPr>
          <p:cNvPr id="11" name="מציין מיקום של תמונה 2">
            <a:extLst>
              <a:ext uri="{FF2B5EF4-FFF2-40B4-BE49-F238E27FC236}">
                <a16:creationId xmlns:a16="http://schemas.microsoft.com/office/drawing/2014/main" id="{03DB89DF-F372-4E54-9DFD-D53E42A2B8E8}"/>
              </a:ext>
            </a:extLst>
          </p:cNvPr>
          <p:cNvSpPr>
            <a:spLocks noGrp="1"/>
          </p:cNvSpPr>
          <p:nvPr>
            <p:ph type="pic" idx="1"/>
          </p:nvPr>
        </p:nvSpPr>
        <p:spPr>
          <a:xfrm flipH="1">
            <a:off x="836612" y="457201"/>
            <a:ext cx="6172200" cy="5403850"/>
          </a:xfrm>
        </p:spPr>
        <p:txBody>
          <a:bodyPr rtlCol="1"/>
          <a:lstStyle>
            <a:lvl1pPr marL="0" indent="0" algn="r" rtl="1">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מציין מיקום של מספר שקופית 7">
            <a:extLst>
              <a:ext uri="{FF2B5EF4-FFF2-40B4-BE49-F238E27FC236}">
                <a16:creationId xmlns:a16="http://schemas.microsoft.com/office/drawing/2014/main" id="{90F2147C-DDBF-4431-95AC-650CCE32FC7A}"/>
              </a:ext>
            </a:extLst>
          </p:cNvPr>
          <p:cNvSpPr>
            <a:spLocks noGrp="1"/>
          </p:cNvSpPr>
          <p:nvPr>
            <p:ph type="sldNum" sz="quarter" idx="4"/>
          </p:nvPr>
        </p:nvSpPr>
        <p:spPr>
          <a:xfrm flipH="1">
            <a:off x="499816" y="6189345"/>
            <a:ext cx="600974" cy="395243"/>
          </a:xfrm>
          <a:prstGeom prst="rect">
            <a:avLst/>
          </a:prstGeom>
        </p:spPr>
        <p:txBody>
          <a:bodyPr vert="horz" lIns="0" tIns="0" rIns="0" bIns="0" rtlCol="1" anchor="ctr"/>
          <a:lstStyle>
            <a:lvl1pPr algn="r" rtl="1">
              <a:defRPr lang="en-GB" sz="1200" smtClean="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algn="ctr"/>
            <a:fld id="{817179DE-9BF3-494C-804F-0C7C90AC8700}" type="slidenum">
              <a:rPr lang="he-IL" noProof="0" smtClean="0"/>
              <a:pPr algn="ctr"/>
              <a:t>‹#›</a:t>
            </a:fld>
            <a:endParaRPr lang="he-IL" noProof="0"/>
          </a:p>
        </p:txBody>
      </p:sp>
      <p:sp>
        <p:nvSpPr>
          <p:cNvPr id="2" name="מציין מיקום של כותרת 1">
            <a:extLst>
              <a:ext uri="{FF2B5EF4-FFF2-40B4-BE49-F238E27FC236}">
                <a16:creationId xmlns:a16="http://schemas.microsoft.com/office/drawing/2014/main" id="{224C3681-351A-40D9-8C08-632E98237CC0}"/>
              </a:ext>
            </a:extLst>
          </p:cNvPr>
          <p:cNvSpPr>
            <a:spLocks noGrp="1"/>
          </p:cNvSpPr>
          <p:nvPr>
            <p:ph type="title"/>
          </p:nvPr>
        </p:nvSpPr>
        <p:spPr>
          <a:xfrm flipH="1">
            <a:off x="838200" y="365125"/>
            <a:ext cx="10515600" cy="1325563"/>
          </a:xfrm>
          <a:prstGeom prst="rect">
            <a:avLst/>
          </a:prstGeom>
        </p:spPr>
        <p:txBody>
          <a:bodyPr vert="horz" lIns="91440" tIns="45720" rIns="91440" bIns="45720" rtlCol="1" anchor="ctr">
            <a:normAutofit/>
          </a:bodyPr>
          <a:lstStyle/>
          <a:p>
            <a:pPr rtl="1"/>
            <a:r>
              <a:rPr lang="he-IL" noProof="0"/>
              <a:t>לחץ כדי לערוך סגנון כותרת של תבנית בסיס</a:t>
            </a:r>
          </a:p>
        </p:txBody>
      </p:sp>
      <p:sp>
        <p:nvSpPr>
          <p:cNvPr id="3" name="מציין מיקום טקסט 2">
            <a:extLst>
              <a:ext uri="{FF2B5EF4-FFF2-40B4-BE49-F238E27FC236}">
                <a16:creationId xmlns:a16="http://schemas.microsoft.com/office/drawing/2014/main" id="{607CEF16-92A3-4A77-B95D-A9DB52319F31}"/>
              </a:ext>
            </a:extLst>
          </p:cNvPr>
          <p:cNvSpPr>
            <a:spLocks noGrp="1"/>
          </p:cNvSpPr>
          <p:nvPr>
            <p:ph type="body" idx="1"/>
          </p:nvPr>
        </p:nvSpPr>
        <p:spPr>
          <a:xfrm flipH="1">
            <a:off x="838200" y="1825625"/>
            <a:ext cx="10515600" cy="4351338"/>
          </a:xfrm>
          <a:prstGeom prst="rect">
            <a:avLst/>
          </a:prstGeom>
        </p:spPr>
        <p:txBody>
          <a:bodyPr vert="horz" lIns="91440" tIns="45720" rIns="91440" bIns="45720" rtlCol="1">
            <a:norm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40967707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69" r:id="rId11"/>
    <p:sldLayoutId id="2147483655"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txStyles>
    <p:titleStyle>
      <a:lvl1pPr algn="r" defTabSz="914400" rtl="1"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6.sv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descr="כותרת">
            <a:extLst>
              <a:ext uri="{FF2B5EF4-FFF2-40B4-BE49-F238E27FC236}">
                <a16:creationId xmlns:a16="http://schemas.microsoft.com/office/drawing/2014/main" id="{28BAA8DA-C40B-4AB9-9407-30FB70335152}"/>
              </a:ext>
            </a:extLst>
          </p:cNvPr>
          <p:cNvSpPr>
            <a:spLocks noGrp="1"/>
          </p:cNvSpPr>
          <p:nvPr>
            <p:ph type="ctrTitle"/>
          </p:nvPr>
        </p:nvSpPr>
        <p:spPr>
          <a:xfrm flipH="1">
            <a:off x="195132" y="1871790"/>
            <a:ext cx="5116617" cy="2571932"/>
          </a:xfrm>
        </p:spPr>
        <p:txBody>
          <a:bodyPr rtlCol="1"/>
          <a:lstStyle/>
          <a:p>
            <a:pPr algn="ctr" rtl="1"/>
            <a:r>
              <a:rPr kumimoji="0" lang="he-IL" sz="6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אורחות חיים</a:t>
            </a:r>
            <a:b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בחטיבה העליונה</a:t>
            </a:r>
            <a:b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בבית חינוך</a:t>
            </a:r>
            <a:b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he-IL" sz="4800" b="0"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רבין, תל מונד </a:t>
            </a:r>
            <a:endParaRPr lang="he-IL" sz="4800" dirty="0"/>
          </a:p>
        </p:txBody>
      </p:sp>
      <p:sp>
        <p:nvSpPr>
          <p:cNvPr id="12" name="כותרת משנה 11" descr="כותרת משנה">
            <a:extLst>
              <a:ext uri="{FF2B5EF4-FFF2-40B4-BE49-F238E27FC236}">
                <a16:creationId xmlns:a16="http://schemas.microsoft.com/office/drawing/2014/main" id="{B28A8D9C-5123-4D2B-9272-016EF90E0E50}"/>
              </a:ext>
            </a:extLst>
          </p:cNvPr>
          <p:cNvSpPr>
            <a:spLocks noGrp="1"/>
          </p:cNvSpPr>
          <p:nvPr>
            <p:ph type="subTitle" idx="1"/>
          </p:nvPr>
        </p:nvSpPr>
        <p:spPr>
          <a:xfrm flipH="1">
            <a:off x="624113" y="5392401"/>
            <a:ext cx="4178808" cy="853416"/>
          </a:xfrm>
        </p:spPr>
        <p:txBody>
          <a:bodyPr rtlCol="1"/>
          <a:lstStyle/>
          <a:p>
            <a:pPr rtl="1"/>
            <a:r>
              <a:rPr lang="he-IL" dirty="0"/>
              <a:t>תשפ"ז</a:t>
            </a:r>
          </a:p>
          <a:p>
            <a:pPr rtl="1"/>
            <a:r>
              <a:rPr lang="he-IL" dirty="0"/>
              <a:t>2026-2027</a:t>
            </a:r>
          </a:p>
        </p:txBody>
      </p:sp>
      <p:pic>
        <p:nvPicPr>
          <p:cNvPr id="14" name="מציין מיקום של תמונה 13" descr="שלושה אנשים יושבים ליד שולחן פיקניק">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5545709" y="0"/>
            <a:ext cx="6676568" cy="6858000"/>
          </a:xfrm>
        </p:spPr>
      </p:pic>
      <p:grpSp>
        <p:nvGrpSpPr>
          <p:cNvPr id="4" name="קבוצה 3">
            <a:extLst>
              <a:ext uri="{FF2B5EF4-FFF2-40B4-BE49-F238E27FC236}">
                <a16:creationId xmlns:a16="http://schemas.microsoft.com/office/drawing/2014/main" id="{EB664AAE-5AE9-41D7-8346-002B9F445323}"/>
              </a:ext>
              <a:ext uri="{C183D7F6-B498-43B3-948B-1728B52AA6E4}">
                <adec:decorative xmlns:adec="http://schemas.microsoft.com/office/drawing/2017/decorative" val="1"/>
              </a:ext>
            </a:extLst>
          </p:cNvPr>
          <p:cNvGrpSpPr/>
          <p:nvPr/>
        </p:nvGrpSpPr>
        <p:grpSpPr>
          <a:xfrm>
            <a:off x="6013628" y="0"/>
            <a:ext cx="6208649" cy="6858000"/>
            <a:chOff x="5987091" y="0"/>
            <a:chExt cx="6208649" cy="6858000"/>
          </a:xfrm>
        </p:grpSpPr>
        <p:sp>
          <p:nvSpPr>
            <p:cNvPr id="11" name="צורה חופשית: צורה 10">
              <a:extLst>
                <a:ext uri="{FF2B5EF4-FFF2-40B4-BE49-F238E27FC236}">
                  <a16:creationId xmlns:a16="http://schemas.microsoft.com/office/drawing/2014/main" id="{927C3783-B800-4093-BB0D-D5AEF08C3B59}"/>
                </a:ext>
              </a:extLst>
            </p:cNvPr>
            <p:cNvSpPr/>
            <p:nvPr/>
          </p:nvSpPr>
          <p:spPr>
            <a:xfrm flipH="1">
              <a:off x="5987091"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לבן 8">
              <a:extLst>
                <a:ext uri="{FF2B5EF4-FFF2-40B4-BE49-F238E27FC236}">
                  <a16:creationId xmlns:a16="http://schemas.microsoft.com/office/drawing/2014/main" id="{B576E978-A841-4A4F-B153-CC369D9391D3}"/>
                </a:ext>
              </a:extLst>
            </p:cNvPr>
            <p:cNvSpPr/>
            <p:nvPr/>
          </p:nvSpPr>
          <p:spPr>
            <a:xfrm flipH="1">
              <a:off x="751839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pic>
        <p:nvPicPr>
          <p:cNvPr id="3" name="תמונה 2">
            <a:extLst>
              <a:ext uri="{FF2B5EF4-FFF2-40B4-BE49-F238E27FC236}">
                <a16:creationId xmlns:a16="http://schemas.microsoft.com/office/drawing/2014/main" id="{965A07C7-6DE8-2F59-D291-CEE326F3EFF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1419" y="709684"/>
            <a:ext cx="2417900" cy="616196"/>
          </a:xfrm>
          <a:prstGeom prst="rect">
            <a:avLst/>
          </a:prstGeom>
          <a:ln w="9525">
            <a:noFill/>
          </a:ln>
        </p:spPr>
      </p:pic>
    </p:spTree>
    <p:extLst>
      <p:ext uri="{BB962C8B-B14F-4D97-AF65-F5344CB8AC3E}">
        <p14:creationId xmlns:p14="http://schemas.microsoft.com/office/powerpoint/2010/main" val="1725568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משנה 11" descr="כותרת משנה">
            <a:extLst>
              <a:ext uri="{FF2B5EF4-FFF2-40B4-BE49-F238E27FC236}">
                <a16:creationId xmlns:a16="http://schemas.microsoft.com/office/drawing/2014/main" id="{B28A8D9C-5123-4D2B-9272-016EF90E0E50}"/>
              </a:ext>
            </a:extLst>
          </p:cNvPr>
          <p:cNvSpPr>
            <a:spLocks noGrp="1"/>
          </p:cNvSpPr>
          <p:nvPr>
            <p:ph type="subTitle" idx="1"/>
          </p:nvPr>
        </p:nvSpPr>
        <p:spPr>
          <a:xfrm flipH="1">
            <a:off x="239319" y="959224"/>
            <a:ext cx="6615872" cy="1413840"/>
          </a:xfrm>
        </p:spPr>
        <p:txBody>
          <a:bodyPr rtlCol="1"/>
          <a:lstStyle/>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בית חינוך רבין רואה את תפקידו לסייע לתלמיד לגבש את אישיותו כאדם בוגר בחברה דמוקרטית יהודית-ישראלית.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תהליך החינוכי מבוסס על מדיניות של “דלת פתוחה” ושיתוף התלמיד בחיי ביה”ס בעזרת דיאלוג והכלה, אבל גם  בדרישות וחובות. כל זאת מתוך רצון לסייע לתלמיד לפתח את תחושת האחריות לגבי עצמו ולמצוא את מקומו בתוך החברה.</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בתקנון מרוכזים נהלים הכוללים זכויות וחובות של התלמידים בביה”ס.</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הנהלים נועדו להבטיח אווירה חינוכית ומסגרת לימודית יעילה ונעימה. כללים ברורים, המבטיחים את המסגרת ואת הסדר.</a:t>
            </a:r>
          </a:p>
          <a:p>
            <a:pPr algn="r">
              <a:lnSpc>
                <a:spcPct val="107000"/>
              </a:lnSpc>
              <a:spcAft>
                <a:spcPts val="800"/>
              </a:spcAft>
            </a:pPr>
            <a:r>
              <a:rPr lang="he-IL" sz="1800" b="1" dirty="0">
                <a:effectLst/>
                <a:latin typeface="Aptos"/>
                <a:ea typeface="Aptos"/>
                <a:cs typeface="David" panose="020E0502060401010101" pitchFamily="34" charset="-79"/>
              </a:rPr>
              <a:t>התקנון מנוסח בלשון זכר, אך מתייחס לשני המינים כאחד.</a:t>
            </a:r>
            <a:endParaRPr lang="en-US" sz="1800" dirty="0">
              <a:effectLst/>
              <a:latin typeface="Aptos"/>
              <a:ea typeface="Aptos"/>
              <a:cs typeface="Arial" panose="020B0604020202020204" pitchFamily="34" charset="0"/>
            </a:endParaRPr>
          </a:p>
          <a:p>
            <a:pPr algn="r" rtl="1">
              <a:lnSpc>
                <a:spcPct val="107000"/>
              </a:lnSpc>
              <a:spcAft>
                <a:spcPts val="800"/>
              </a:spcAft>
            </a:pP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endParaRPr lang="he-IL" dirty="0"/>
          </a:p>
        </p:txBody>
      </p:sp>
      <p:pic>
        <p:nvPicPr>
          <p:cNvPr id="14" name="מציין מיקום של תמונה 13" descr="שלושה אנשים יושבים ליד שולחן פיקניק">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7126941" y="0"/>
            <a:ext cx="5095336" cy="6858000"/>
          </a:xfrm>
        </p:spPr>
      </p:pic>
      <p:grpSp>
        <p:nvGrpSpPr>
          <p:cNvPr id="4" name="קבוצה 3">
            <a:extLst>
              <a:ext uri="{FF2B5EF4-FFF2-40B4-BE49-F238E27FC236}">
                <a16:creationId xmlns:a16="http://schemas.microsoft.com/office/drawing/2014/main" id="{EB664AAE-5AE9-41D7-8346-002B9F445323}"/>
              </a:ext>
              <a:ext uri="{C183D7F6-B498-43B3-948B-1728B52AA6E4}">
                <adec:decorative xmlns:adec="http://schemas.microsoft.com/office/drawing/2017/decorative" val="1"/>
              </a:ext>
            </a:extLst>
          </p:cNvPr>
          <p:cNvGrpSpPr/>
          <p:nvPr/>
        </p:nvGrpSpPr>
        <p:grpSpPr>
          <a:xfrm>
            <a:off x="6965576" y="0"/>
            <a:ext cx="5256701" cy="6858000"/>
            <a:chOff x="5987091" y="0"/>
            <a:chExt cx="6208649" cy="6858000"/>
          </a:xfrm>
        </p:grpSpPr>
        <p:sp>
          <p:nvSpPr>
            <p:cNvPr id="11" name="צורה חופשית: צורה 10">
              <a:extLst>
                <a:ext uri="{FF2B5EF4-FFF2-40B4-BE49-F238E27FC236}">
                  <a16:creationId xmlns:a16="http://schemas.microsoft.com/office/drawing/2014/main" id="{927C3783-B800-4093-BB0D-D5AEF08C3B59}"/>
                </a:ext>
              </a:extLst>
            </p:cNvPr>
            <p:cNvSpPr/>
            <p:nvPr/>
          </p:nvSpPr>
          <p:spPr>
            <a:xfrm flipH="1">
              <a:off x="5987091"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לבן 8">
              <a:extLst>
                <a:ext uri="{FF2B5EF4-FFF2-40B4-BE49-F238E27FC236}">
                  <a16:creationId xmlns:a16="http://schemas.microsoft.com/office/drawing/2014/main" id="{B576E978-A841-4A4F-B153-CC369D9391D3}"/>
                </a:ext>
              </a:extLst>
            </p:cNvPr>
            <p:cNvSpPr/>
            <p:nvPr/>
          </p:nvSpPr>
          <p:spPr>
            <a:xfrm flipH="1">
              <a:off x="751839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pic>
        <p:nvPicPr>
          <p:cNvPr id="3" name="תמונה 2">
            <a:extLst>
              <a:ext uri="{FF2B5EF4-FFF2-40B4-BE49-F238E27FC236}">
                <a16:creationId xmlns:a16="http://schemas.microsoft.com/office/drawing/2014/main" id="{965A07C7-6DE8-2F59-D291-CEE326F3EFF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0" y="172699"/>
            <a:ext cx="2417900" cy="616196"/>
          </a:xfrm>
          <a:prstGeom prst="rect">
            <a:avLst/>
          </a:prstGeom>
          <a:ln w="9525">
            <a:noFill/>
          </a:ln>
        </p:spPr>
      </p:pic>
    </p:spTree>
    <p:extLst>
      <p:ext uri="{BB962C8B-B14F-4D97-AF65-F5344CB8AC3E}">
        <p14:creationId xmlns:p14="http://schemas.microsoft.com/office/powerpoint/2010/main" val="12263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886DECA-493B-0D48-C70C-5A4E18276A14}"/>
              </a:ext>
            </a:extLst>
          </p:cNvPr>
          <p:cNvSpPr>
            <a:spLocks noGrp="1"/>
          </p:cNvSpPr>
          <p:nvPr>
            <p:ph type="title"/>
          </p:nvPr>
        </p:nvSpPr>
        <p:spPr>
          <a:xfrm flipH="1">
            <a:off x="4086358" y="0"/>
            <a:ext cx="5005614" cy="822960"/>
          </a:xfrm>
        </p:spPr>
        <p:txBody>
          <a:bodyPr/>
          <a:lstStyle/>
          <a:p>
            <a:r>
              <a:rPr lang="he-IL" sz="4000" b="1" dirty="0"/>
              <a:t>זכויות התלמיד</a:t>
            </a:r>
          </a:p>
        </p:txBody>
      </p:sp>
      <p:sp>
        <p:nvSpPr>
          <p:cNvPr id="4" name="מציין מיקום טקסט 3">
            <a:extLst>
              <a:ext uri="{FF2B5EF4-FFF2-40B4-BE49-F238E27FC236}">
                <a16:creationId xmlns:a16="http://schemas.microsoft.com/office/drawing/2014/main" id="{282CC44E-45F0-4C4E-DEEC-51166A557904}"/>
              </a:ext>
            </a:extLst>
          </p:cNvPr>
          <p:cNvSpPr>
            <a:spLocks noGrp="1"/>
          </p:cNvSpPr>
          <p:nvPr>
            <p:ph type="body" sz="quarter" idx="11"/>
          </p:nvPr>
        </p:nvSpPr>
        <p:spPr>
          <a:xfrm flipH="1">
            <a:off x="3756211" y="822960"/>
            <a:ext cx="8265457" cy="4859873"/>
          </a:xfrm>
        </p:spPr>
        <p:txBody>
          <a:bodyPr/>
          <a:lstStyle/>
          <a:p>
            <a:endParaRPr lang="he-IL" dirty="0"/>
          </a:p>
          <a:p>
            <a:pPr marL="177800" indent="-177800">
              <a:lnSpc>
                <a:spcPct val="100000"/>
              </a:lnSpc>
            </a:pPr>
            <a:r>
              <a:rPr lang="he-IL" dirty="0"/>
              <a:t>* </a:t>
            </a:r>
            <a:r>
              <a:rPr lang="he-IL" sz="1800" b="1" dirty="0"/>
              <a:t>לימודים בסביבה מוגנת ובטוחה ומתן אפשרויות להצלחה בלימודים.</a:t>
            </a:r>
          </a:p>
          <a:p>
            <a:pPr marL="177800" indent="-177800">
              <a:lnSpc>
                <a:spcPct val="100000"/>
              </a:lnSpc>
            </a:pPr>
            <a:r>
              <a:rPr lang="he-IL" sz="1800" b="1" dirty="0"/>
              <a:t>* קבלת יחס של כבוד, שוויון והגינות מצד הנהלת בית הספר, מוריו, עובדיו וכל באי ביה"ס.</a:t>
            </a:r>
          </a:p>
          <a:p>
            <a:pPr marL="177800" indent="-177800">
              <a:lnSpc>
                <a:spcPct val="100000"/>
              </a:lnSpc>
            </a:pPr>
            <a:r>
              <a:rPr lang="he-IL" sz="1800" b="1" dirty="0"/>
              <a:t>* הבעת כל דעה או עמדה או העלאת כל השגה או תלונה בפני אנשי סגל בית הספר, ובלבד שהיא נאמרת בנימוס ובדרך ארץ.</a:t>
            </a:r>
          </a:p>
          <a:p>
            <a:pPr marL="177800" indent="-177800">
              <a:lnSpc>
                <a:spcPct val="100000"/>
              </a:lnSpc>
            </a:pPr>
            <a:r>
              <a:rPr lang="he-IL" sz="1800" b="1" dirty="0"/>
              <a:t>* השתתפות פעילה בהנהגת התלמידים ואפשרות להציע הצעות לסגל בית הספר ולהיות שותף בקבלת החלטות במסגרת פעילות ההנהגה.</a:t>
            </a:r>
          </a:p>
          <a:p>
            <a:pPr marL="177800" indent="-177800">
              <a:lnSpc>
                <a:spcPct val="100000"/>
              </a:lnSpc>
            </a:pPr>
            <a:r>
              <a:rPr lang="he-IL" sz="1800" b="1" dirty="0"/>
              <a:t>* יידוע בדבר מהות עבירת משמעת המיוחסת לתלמיד/ה וקבלת הזדמנות לתת הסבר להתנהגות, ובלבד שהבירור לא נעשה במהלך השיעור.</a:t>
            </a:r>
          </a:p>
          <a:p>
            <a:pPr>
              <a:lnSpc>
                <a:spcPct val="100000"/>
              </a:lnSpc>
            </a:pPr>
            <a:r>
              <a:rPr lang="he-IL" sz="1800" b="1" dirty="0"/>
              <a:t>* קבלת סיוע מהמורים במסגרת האפשרויות הקיימות. ובהתאם ללוח הזמנים שלהם.</a:t>
            </a:r>
          </a:p>
          <a:p>
            <a:pPr>
              <a:lnSpc>
                <a:spcPct val="100000"/>
              </a:lnSpc>
            </a:pPr>
            <a:r>
              <a:rPr lang="he-IL" sz="1800" b="1" dirty="0"/>
              <a:t>* זכות התלמיד לקבל סיוע בעת מצוקה ובאחריות הצוות החינוכי להפנותו לגורמים המתאימים.</a:t>
            </a:r>
          </a:p>
          <a:p>
            <a:pPr marL="177800" indent="-177800">
              <a:lnSpc>
                <a:spcPct val="100000"/>
              </a:lnSpc>
            </a:pPr>
            <a:endParaRPr lang="he-IL" dirty="0"/>
          </a:p>
          <a:p>
            <a:endParaRPr lang="he-IL" dirty="0"/>
          </a:p>
        </p:txBody>
      </p:sp>
      <p:pic>
        <p:nvPicPr>
          <p:cNvPr id="11" name="מציין מיקום של תמונה 10">
            <a:extLst>
              <a:ext uri="{FF2B5EF4-FFF2-40B4-BE49-F238E27FC236}">
                <a16:creationId xmlns:a16="http://schemas.microsoft.com/office/drawing/2014/main" id="{C784807D-EFE3-27F1-427B-ECE1E244F50B}"/>
              </a:ext>
            </a:extLst>
          </p:cNvPr>
          <p:cNvPicPr>
            <a:picLocks noGrp="1" noChangeAspect="1"/>
          </p:cNvPicPr>
          <p:nvPr>
            <p:ph type="pic" sz="quarter" idx="13"/>
          </p:nvPr>
        </p:nvPicPr>
        <p:blipFill>
          <a:blip r:embed="rId2"/>
          <a:srcRect l="22160" r="22160"/>
          <a:stretch>
            <a:fillRect/>
          </a:stretch>
        </p:blipFill>
        <p:spPr>
          <a:xfrm flipH="1">
            <a:off x="-163777" y="0"/>
            <a:ext cx="3919987" cy="6858000"/>
          </a:xfrm>
        </p:spPr>
      </p:pic>
    </p:spTree>
    <p:extLst>
      <p:ext uri="{BB962C8B-B14F-4D97-AF65-F5344CB8AC3E}">
        <p14:creationId xmlns:p14="http://schemas.microsoft.com/office/powerpoint/2010/main" val="221816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886DECA-493B-0D48-C70C-5A4E18276A14}"/>
              </a:ext>
            </a:extLst>
          </p:cNvPr>
          <p:cNvSpPr>
            <a:spLocks noGrp="1"/>
          </p:cNvSpPr>
          <p:nvPr>
            <p:ph type="title"/>
          </p:nvPr>
        </p:nvSpPr>
        <p:spPr>
          <a:xfrm flipH="1">
            <a:off x="5269699" y="176103"/>
            <a:ext cx="5005614" cy="822960"/>
          </a:xfrm>
        </p:spPr>
        <p:txBody>
          <a:bodyPr/>
          <a:lstStyle/>
          <a:p>
            <a:r>
              <a:rPr lang="he-IL" sz="4000" b="1" dirty="0"/>
              <a:t>זכויות התלמיד</a:t>
            </a:r>
          </a:p>
        </p:txBody>
      </p:sp>
      <p:sp>
        <p:nvSpPr>
          <p:cNvPr id="4" name="מציין מיקום טקסט 3">
            <a:extLst>
              <a:ext uri="{FF2B5EF4-FFF2-40B4-BE49-F238E27FC236}">
                <a16:creationId xmlns:a16="http://schemas.microsoft.com/office/drawing/2014/main" id="{282CC44E-45F0-4C4E-DEEC-51166A557904}"/>
              </a:ext>
            </a:extLst>
          </p:cNvPr>
          <p:cNvSpPr>
            <a:spLocks noGrp="1"/>
          </p:cNvSpPr>
          <p:nvPr>
            <p:ph type="body" sz="quarter" idx="11"/>
          </p:nvPr>
        </p:nvSpPr>
        <p:spPr>
          <a:xfrm flipH="1">
            <a:off x="3726053" y="906034"/>
            <a:ext cx="8092907" cy="4859873"/>
          </a:xfrm>
        </p:spPr>
        <p:txBody>
          <a:bodyPr/>
          <a:lstStyle/>
          <a:p>
            <a:pPr marL="177800" indent="-177800">
              <a:lnSpc>
                <a:spcPct val="100000"/>
              </a:lnSpc>
            </a:pPr>
            <a:r>
              <a:rPr lang="he-IL" sz="1800" b="1" dirty="0"/>
              <a:t>* קבלת חיסיון מוחלט על ציונים, הישגים והערכות מפני כל גורם שאינו מורשה לכך.</a:t>
            </a:r>
          </a:p>
          <a:p>
            <a:pPr marL="177800" indent="-177800">
              <a:lnSpc>
                <a:spcPct val="100000"/>
              </a:lnSpc>
            </a:pPr>
            <a:r>
              <a:rPr lang="he-IL" sz="1800" b="1" dirty="0"/>
              <a:t>* לשוחח עם כל אחד/ת מבעלי/</a:t>
            </a:r>
            <a:r>
              <a:rPr lang="he-IL" sz="1800" b="1" dirty="0" err="1"/>
              <a:t>ות</a:t>
            </a:r>
            <a:r>
              <a:rPr lang="he-IL" sz="1800" b="1" dirty="0"/>
              <a:t> התפקידים בביה"ס בתנאי שבעל/ת התפקיד פנוי/ה לשיחה, ובלבד שהבקשה לשיחה לא תופנה במהלך השיעור. יש לתאם את הפגישה מראש.</a:t>
            </a:r>
          </a:p>
          <a:p>
            <a:pPr marL="285750" indent="-285750">
              <a:lnSpc>
                <a:spcPct val="100000"/>
              </a:lnSpc>
              <a:buFont typeface="Arial" panose="020B0604020202020204" pitchFamily="34" charset="0"/>
              <a:buChar char="•"/>
            </a:pPr>
            <a:r>
              <a:rPr lang="he-IL" sz="1800" b="1" dirty="0"/>
              <a:t>ערעור על ציונים בהתאם לנהלי בית החינוך.</a:t>
            </a:r>
          </a:p>
          <a:p>
            <a:pPr marL="285750" lvl="0" indent="-285750">
              <a:lnSpc>
                <a:spcPct val="100000"/>
              </a:lnSpc>
              <a:buFont typeface="Arial" panose="020B0604020202020204" pitchFamily="34" charset="0"/>
              <a:buChar char="•"/>
            </a:pPr>
            <a:r>
              <a:rPr lang="he-IL" sz="1800" b="1" dirty="0">
                <a:solidFill>
                  <a:prstClr val="black"/>
                </a:solidFill>
              </a:rPr>
              <a:t>במקרה שתלמיד מרגיש שנפגעה זכותו בכל הקשור לציונים עליו לפעול על פי המדרג הבא: </a:t>
            </a:r>
            <a:r>
              <a:rPr lang="he-IL" sz="1800" b="1" dirty="0">
                <a:solidFill>
                  <a:schemeClr val="accent4">
                    <a:lumMod val="75000"/>
                  </a:schemeClr>
                </a:solidFill>
              </a:rPr>
              <a:t>פנייה למורה הרלוונטי - למחנך הכיתה – רכז השכבה – סגנית פדגוגית – מנהלת בית החינוך</a:t>
            </a:r>
          </a:p>
          <a:p>
            <a:pPr marL="177800" indent="-177800">
              <a:lnSpc>
                <a:spcPct val="100000"/>
              </a:lnSpc>
            </a:pPr>
            <a:endParaRPr lang="he-IL" dirty="0">
              <a:solidFill>
                <a:prstClr val="black"/>
              </a:solidFill>
            </a:endParaRPr>
          </a:p>
          <a:p>
            <a:pPr marL="177800" indent="-177800">
              <a:lnSpc>
                <a:spcPct val="100000"/>
              </a:lnSpc>
            </a:pPr>
            <a:r>
              <a:rPr lang="he-IL" sz="1800" b="1" dirty="0">
                <a:solidFill>
                  <a:schemeClr val="accent4">
                    <a:lumMod val="75000"/>
                  </a:schemeClr>
                </a:solidFill>
              </a:rPr>
              <a:t>במקרה שתלמיד מרגיש שנפגעה זכותו עליו לפעול על פי המדרג הבא: </a:t>
            </a:r>
          </a:p>
          <a:p>
            <a:pPr marL="342900" indent="-342900">
              <a:lnSpc>
                <a:spcPct val="100000"/>
              </a:lnSpc>
              <a:buAutoNum type="arabicPeriod"/>
            </a:pPr>
            <a:r>
              <a:rPr lang="he-IL" sz="1800" b="1" dirty="0">
                <a:solidFill>
                  <a:schemeClr val="accent4">
                    <a:lumMod val="75000"/>
                  </a:schemeClr>
                </a:solidFill>
              </a:rPr>
              <a:t>פנייה למורה הרלוונטי </a:t>
            </a:r>
          </a:p>
          <a:p>
            <a:pPr marL="342900" indent="-342900">
              <a:lnSpc>
                <a:spcPct val="100000"/>
              </a:lnSpc>
              <a:buAutoNum type="arabicPeriod"/>
            </a:pPr>
            <a:r>
              <a:rPr lang="he-IL" sz="1800" b="1" dirty="0">
                <a:solidFill>
                  <a:schemeClr val="accent4">
                    <a:lumMod val="75000"/>
                  </a:schemeClr>
                </a:solidFill>
              </a:rPr>
              <a:t>פנייה למחנך הכיתה </a:t>
            </a:r>
          </a:p>
          <a:p>
            <a:pPr marL="342900" indent="-342900">
              <a:lnSpc>
                <a:spcPct val="100000"/>
              </a:lnSpc>
              <a:buAutoNum type="arabicPeriod"/>
            </a:pPr>
            <a:r>
              <a:rPr lang="he-IL" sz="1800" b="1" dirty="0">
                <a:solidFill>
                  <a:schemeClr val="accent4">
                    <a:lumMod val="75000"/>
                  </a:schemeClr>
                </a:solidFill>
              </a:rPr>
              <a:t>פנייה לרכז השכבה </a:t>
            </a:r>
          </a:p>
          <a:p>
            <a:pPr marL="342900" indent="-342900">
              <a:lnSpc>
                <a:spcPct val="100000"/>
              </a:lnSpc>
              <a:buAutoNum type="arabicPeriod"/>
            </a:pPr>
            <a:r>
              <a:rPr lang="he-IL" sz="1800" b="1" dirty="0">
                <a:solidFill>
                  <a:schemeClr val="accent4">
                    <a:lumMod val="75000"/>
                  </a:schemeClr>
                </a:solidFill>
              </a:rPr>
              <a:t>פנייה לסגנית הממונה על החטיבה העליונה </a:t>
            </a:r>
          </a:p>
          <a:p>
            <a:pPr marL="342900" indent="-342900">
              <a:lnSpc>
                <a:spcPct val="100000"/>
              </a:lnSpc>
              <a:buAutoNum type="arabicPeriod"/>
            </a:pPr>
            <a:r>
              <a:rPr lang="he-IL" sz="1800" b="1" dirty="0">
                <a:solidFill>
                  <a:schemeClr val="accent4">
                    <a:lumMod val="75000"/>
                  </a:schemeClr>
                </a:solidFill>
              </a:rPr>
              <a:t>פנייה למנהלת בית החינוך</a:t>
            </a:r>
          </a:p>
          <a:p>
            <a:pPr marL="285750" indent="-285750">
              <a:lnSpc>
                <a:spcPct val="100000"/>
              </a:lnSpc>
              <a:buFont typeface="Arial" panose="020B0604020202020204" pitchFamily="34" charset="0"/>
              <a:buChar char="•"/>
            </a:pPr>
            <a:endParaRPr lang="he-IL" dirty="0"/>
          </a:p>
          <a:p>
            <a:endParaRPr lang="he-IL" dirty="0"/>
          </a:p>
        </p:txBody>
      </p:sp>
      <p:pic>
        <p:nvPicPr>
          <p:cNvPr id="11" name="מציין מיקום של תמונה 10">
            <a:extLst>
              <a:ext uri="{FF2B5EF4-FFF2-40B4-BE49-F238E27FC236}">
                <a16:creationId xmlns:a16="http://schemas.microsoft.com/office/drawing/2014/main" id="{C784807D-EFE3-27F1-427B-ECE1E244F50B}"/>
              </a:ext>
            </a:extLst>
          </p:cNvPr>
          <p:cNvPicPr>
            <a:picLocks noGrp="1" noChangeAspect="1"/>
          </p:cNvPicPr>
          <p:nvPr>
            <p:ph type="pic" sz="quarter" idx="13"/>
          </p:nvPr>
        </p:nvPicPr>
        <p:blipFill>
          <a:blip r:embed="rId2"/>
          <a:srcRect l="22160" r="22160"/>
          <a:stretch>
            <a:fillRect/>
          </a:stretch>
        </p:blipFill>
        <p:spPr>
          <a:xfrm flipH="1">
            <a:off x="-163776" y="0"/>
            <a:ext cx="3889829" cy="6858000"/>
          </a:xfrm>
        </p:spPr>
      </p:pic>
    </p:spTree>
    <p:extLst>
      <p:ext uri="{BB962C8B-B14F-4D97-AF65-F5344CB8AC3E}">
        <p14:creationId xmlns:p14="http://schemas.microsoft.com/office/powerpoint/2010/main" val="318946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מציין מיקום של תמונה 6" descr="ילד הולך עם שקית ספרים ואופניים">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0" y="0"/>
            <a:ext cx="3231772" cy="6858000"/>
          </a:xfrm>
        </p:spPr>
      </p:pic>
      <p:grpSp>
        <p:nvGrpSpPr>
          <p:cNvPr id="11" name="קבוצה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1661726" y="-1"/>
            <a:ext cx="7388298" cy="6687453"/>
            <a:chOff x="1438597" y="0"/>
            <a:chExt cx="7388298" cy="6858000"/>
          </a:xfrm>
        </p:grpSpPr>
        <p:sp>
          <p:nvSpPr>
            <p:cNvPr id="10" name="מקבילית 9">
              <a:extLst>
                <a:ext uri="{FF2B5EF4-FFF2-40B4-BE49-F238E27FC236}">
                  <a16:creationId xmlns:a16="http://schemas.microsoft.com/office/drawing/2014/main" id="{11E692D4-6AEA-4652-A7AE-A02328258A55}"/>
                </a:ext>
              </a:extLst>
            </p:cNvPr>
            <p:cNvSpPr/>
            <p:nvPr/>
          </p:nvSpPr>
          <p:spPr>
            <a:xfrm flipH="1">
              <a:off x="1438597"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קבילית 8">
              <a:extLst>
                <a:ext uri="{FF2B5EF4-FFF2-40B4-BE49-F238E27FC236}">
                  <a16:creationId xmlns:a16="http://schemas.microsoft.com/office/drawing/2014/main" id="{A134AA32-2418-4A09-9BA8-ED7207AC0D74}"/>
                </a:ext>
              </a:extLst>
            </p:cNvPr>
            <p:cNvSpPr/>
            <p:nvPr/>
          </p:nvSpPr>
          <p:spPr>
            <a:xfrm flipH="1">
              <a:off x="1715835"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2" name="מקבילית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flipH="1">
              <a:off x="2230107"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 name="כותרת 3" descr="תפקיד">
            <a:extLst>
              <a:ext uri="{FF2B5EF4-FFF2-40B4-BE49-F238E27FC236}">
                <a16:creationId xmlns:a16="http://schemas.microsoft.com/office/drawing/2014/main" id="{DFF36EE7-AE57-42F4-ACA9-A328C1F4EA02}"/>
              </a:ext>
            </a:extLst>
          </p:cNvPr>
          <p:cNvSpPr>
            <a:spLocks noGrp="1"/>
          </p:cNvSpPr>
          <p:nvPr>
            <p:ph type="title"/>
          </p:nvPr>
        </p:nvSpPr>
        <p:spPr>
          <a:xfrm flipH="1">
            <a:off x="3632046" y="269621"/>
            <a:ext cx="8049804" cy="830997"/>
          </a:xfrm>
        </p:spPr>
        <p:txBody>
          <a:bodyPr rtlCol="1"/>
          <a:lstStyle/>
          <a:p>
            <a:pPr algn="r" rtl="1"/>
            <a:r>
              <a:rPr lang="he-IL" sz="4000" b="1" cap="all" dirty="0">
                <a:solidFill>
                  <a:prstClr val="black"/>
                </a:solidFill>
              </a:rPr>
              <a:t>קוד לבוש</a:t>
            </a:r>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ותלבושת אחידה</a:t>
            </a:r>
            <a:endParaRPr lang="he-IL" b="1" dirty="0"/>
          </a:p>
        </p:txBody>
      </p:sp>
      <p:pic>
        <p:nvPicPr>
          <p:cNvPr id="35" name="מציין מיקום תוכן 34" descr="ספר פתוח">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125954" y="136480"/>
            <a:ext cx="548640" cy="548640"/>
          </a:xfrm>
        </p:spPr>
      </p:pic>
      <p:sp>
        <p:nvSpPr>
          <p:cNvPr id="23" name="מציין מיקום טקסט 22" descr="חסימת תוכן 1">
            <a:extLst>
              <a:ext uri="{FF2B5EF4-FFF2-40B4-BE49-F238E27FC236}">
                <a16:creationId xmlns:a16="http://schemas.microsoft.com/office/drawing/2014/main" id="{B88939B0-5B9A-4423-AFD1-CF6B22268795}"/>
              </a:ext>
            </a:extLst>
          </p:cNvPr>
          <p:cNvSpPr>
            <a:spLocks noGrp="1"/>
          </p:cNvSpPr>
          <p:nvPr>
            <p:ph type="body" sz="quarter" idx="11"/>
          </p:nvPr>
        </p:nvSpPr>
        <p:spPr>
          <a:xfrm flipH="1">
            <a:off x="3231772" y="927637"/>
            <a:ext cx="8634665" cy="5002725"/>
          </a:xfrm>
        </p:spPr>
        <p:txBody>
          <a:bodyPr rtlCol="1"/>
          <a:lstStyle/>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תלמידים יגיעו לבית החינוך בתלבושת אחידה ועל פי קוד הלבוש בכל פעילויות בית החינוך כמפורט להלן:</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rPr>
              <a:t>תלבושת אחידה היא חולצה קצרה בצבע אחד עם סמל בית החינוך מקדימה. </a:t>
            </a:r>
          </a:p>
          <a:p>
            <a:pPr marL="285750" indent="-285750">
              <a:lnSpc>
                <a:spcPct val="150000"/>
              </a:lnSpc>
              <a:buFont typeface="Wingdings" panose="05000000000000000000" pitchFamily="2" charset="2"/>
              <a:buChar char="q"/>
              <a:defRPr/>
            </a:pPr>
            <a:r>
              <a:rPr lang="he-IL" sz="1600" b="1" dirty="0">
                <a:solidFill>
                  <a:schemeClr val="accent4">
                    <a:lumMod val="75000"/>
                  </a:schemeClr>
                </a:solidFill>
              </a:rPr>
              <a:t>בימי החורף ניתן ללבוש בגד עליון ללא סמל בית החינוך.</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קוד לבוש: אין להגיע לבית החינוך במכנסונים</a:t>
            </a:r>
            <a:r>
              <a:rPr lang="he-IL" sz="1600" b="1" dirty="0">
                <a:solidFill>
                  <a:schemeClr val="accent4">
                    <a:lumMod val="75000"/>
                  </a:schemeClr>
                </a:solidFill>
              </a:rPr>
              <a:t>, </a:t>
            </a: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בחולצות חושפות בטן, בגופיות, בלבוש קרוע ואין לגזור או לעצב מחדש את התלבושת. </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התלבושת הינה חובה גם בפעילויות חוץ בית ספריות, למעט טיולים שנתיים. </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התלבושת הינה חובה גם בשיעורי תגבור, במבחנים כולל בחינות מתכונת ובגרות. </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חולצות ייחודיות המונפקות על ידי כתה או שכבה (בהסכמת הצוות החינוכי) חייבות להיות חלקות מקדימה ולשאת את סמל בית החינוך.</a:t>
            </a:r>
          </a:p>
          <a:p>
            <a:pPr marL="285750" marR="0" lvl="0" indent="-285750" algn="r" defTabSz="914400" rtl="1"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he-IL" sz="16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בטקסים ובימי זיכרון חובה להגיע בחולצה לבנה חלקה או חולצה לבנה עם סמל בית החינוך מוטבע.</a:t>
            </a:r>
          </a:p>
          <a:p>
            <a:pPr marL="285750" indent="-285750">
              <a:lnSpc>
                <a:spcPct val="150000"/>
              </a:lnSpc>
              <a:buFont typeface="Wingdings" panose="05000000000000000000" pitchFamily="2" charset="2"/>
              <a:buChar char="q"/>
              <a:defRPr/>
            </a:pPr>
            <a:endParaRPr lang="he-IL" dirty="0"/>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7" name="מציין מיקום של מספר שקופית 5" descr="מספר שקופית">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5</a:t>
            </a:fld>
            <a:endParaRPr lang="he-IL" sz="12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42461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מציין מיקום של תמונה 8" descr="שני בנים משקיפים על הצד של גשר.">
            <a:extLst>
              <a:ext uri="{FF2B5EF4-FFF2-40B4-BE49-F238E27FC236}">
                <a16:creationId xmlns:a16="http://schemas.microsoft.com/office/drawing/2014/main" id="{B4DB50D3-94C9-4471-8076-F037B6C11D8A}"/>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a:xfrm flipH="1">
            <a:off x="8921218" y="35456"/>
            <a:ext cx="3265713" cy="6858000"/>
          </a:xfrm>
        </p:spPr>
      </p:pic>
      <p:grpSp>
        <p:nvGrpSpPr>
          <p:cNvPr id="7" name="קבוצה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1682" y="0"/>
            <a:ext cx="2570831" cy="6858001"/>
            <a:chOff x="-1" y="0"/>
            <a:chExt cx="2570831" cy="6858001"/>
          </a:xfrm>
        </p:grpSpPr>
        <p:sp>
          <p:nvSpPr>
            <p:cNvPr id="32" name="צורה חופשית: צורה 31">
              <a:extLst>
                <a:ext uri="{FF2B5EF4-FFF2-40B4-BE49-F238E27FC236}">
                  <a16:creationId xmlns:a16="http://schemas.microsoft.com/office/drawing/2014/main" id="{25DFF88D-A516-4508-BC03-10D68E4034CF}"/>
                </a:ext>
              </a:extLst>
            </p:cNvPr>
            <p:cNvSpPr/>
            <p:nvPr/>
          </p:nvSpPr>
          <p:spPr>
            <a:xfrm flipH="1">
              <a:off x="-1"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צורה 29">
              <a:extLst>
                <a:ext uri="{FF2B5EF4-FFF2-40B4-BE49-F238E27FC236}">
                  <a16:creationId xmlns:a16="http://schemas.microsoft.com/office/drawing/2014/main" id="{F990A05A-2B0C-4EA2-8A33-D5A7D8C1BC4F}"/>
                </a:ext>
              </a:extLst>
            </p:cNvPr>
            <p:cNvSpPr/>
            <p:nvPr/>
          </p:nvSpPr>
          <p:spPr>
            <a:xfrm flipH="1">
              <a:off x="0"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צורה 27">
              <a:extLst>
                <a:ext uri="{FF2B5EF4-FFF2-40B4-BE49-F238E27FC236}">
                  <a16:creationId xmlns:a16="http://schemas.microsoft.com/office/drawing/2014/main" id="{79BF84DA-56CC-4319-9B18-B6303F93EF5A}"/>
                </a:ext>
              </a:extLst>
            </p:cNvPr>
            <p:cNvSpPr/>
            <p:nvPr/>
          </p:nvSpPr>
          <p:spPr>
            <a:xfrm flipH="1">
              <a:off x="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צורה 25">
              <a:extLst>
                <a:ext uri="{FF2B5EF4-FFF2-40B4-BE49-F238E27FC236}">
                  <a16:creationId xmlns:a16="http://schemas.microsoft.com/office/drawing/2014/main" id="{3FE4855B-D7C3-4EA7-8050-5BDDB9E3A78A}"/>
                </a:ext>
              </a:extLst>
            </p:cNvPr>
            <p:cNvSpPr/>
            <p:nvPr/>
          </p:nvSpPr>
          <p:spPr>
            <a:xfrm flipH="1">
              <a:off x="0"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צורה 23">
              <a:extLst>
                <a:ext uri="{FF2B5EF4-FFF2-40B4-BE49-F238E27FC236}">
                  <a16:creationId xmlns:a16="http://schemas.microsoft.com/office/drawing/2014/main" id="{EC066EC5-6C2C-4006-B87D-E6C5CFDEF302}"/>
                </a:ext>
              </a:extLst>
            </p:cNvPr>
            <p:cNvSpPr/>
            <p:nvPr/>
          </p:nvSpPr>
          <p:spPr>
            <a:xfrm flipH="1">
              <a:off x="0"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 name="כותרת 3" descr="כותרת">
            <a:extLst>
              <a:ext uri="{FF2B5EF4-FFF2-40B4-BE49-F238E27FC236}">
                <a16:creationId xmlns:a16="http://schemas.microsoft.com/office/drawing/2014/main" id="{DFF36EE7-AE57-42F4-ACA9-A328C1F4EA02}"/>
              </a:ext>
            </a:extLst>
          </p:cNvPr>
          <p:cNvSpPr>
            <a:spLocks noGrp="1"/>
          </p:cNvSpPr>
          <p:nvPr>
            <p:ph type="title"/>
          </p:nvPr>
        </p:nvSpPr>
        <p:spPr>
          <a:xfrm flipH="1">
            <a:off x="1092023" y="266022"/>
            <a:ext cx="6978650" cy="83099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מדרג תגובות - תלבושת</a:t>
            </a:r>
            <a:endParaRPr lang="he-IL" b="1" dirty="0"/>
          </a:p>
        </p:txBody>
      </p:sp>
      <p:grpSp>
        <p:nvGrpSpPr>
          <p:cNvPr id="2" name="קבוצה 1"/>
          <p:cNvGrpSpPr/>
          <p:nvPr/>
        </p:nvGrpSpPr>
        <p:grpSpPr>
          <a:xfrm>
            <a:off x="0" y="6086479"/>
            <a:ext cx="12192000" cy="600974"/>
            <a:chOff x="0" y="6086479"/>
            <a:chExt cx="12192000" cy="600974"/>
          </a:xfrm>
        </p:grpSpPr>
        <p:grpSp>
          <p:nvGrpSpPr>
            <p:cNvPr id="5" name="קבוצה 4">
              <a:extLst>
                <a:ext uri="{FF2B5EF4-FFF2-40B4-BE49-F238E27FC236}">
                  <a16:creationId xmlns:a16="http://schemas.microsoft.com/office/drawing/2014/main" id="{1A141F7B-AE96-45F9-BC57-F7C86174910A}"/>
                </a:ext>
                <a:ext uri="{C183D7F6-B498-43B3-948B-1728B52AA6E4}">
                  <adec:decorative xmlns:adec="http://schemas.microsoft.com/office/drawing/2017/decorative" val="1"/>
                </a:ext>
              </a:extLst>
            </p:cNvPr>
            <p:cNvGrpSpPr/>
            <p:nvPr/>
          </p:nvGrpSpPr>
          <p:grpSpPr>
            <a:xfrm>
              <a:off x="0" y="6086479"/>
              <a:ext cx="12192000" cy="600974"/>
              <a:chOff x="0" y="6086479"/>
              <a:chExt cx="12192000" cy="600974"/>
            </a:xfrm>
          </p:grpSpPr>
          <p:sp>
            <p:nvSpPr>
              <p:cNvPr id="14" name="מלבן 13">
                <a:extLst>
                  <a:ext uri="{FF2B5EF4-FFF2-40B4-BE49-F238E27FC236}">
                    <a16:creationId xmlns:a16="http://schemas.microsoft.com/office/drawing/2014/main" id="{C862BC4D-BD7A-417E-A34A-59CE4D4A6AC8}"/>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16" name="מציין מיקום של מספר שקופית 5" descr="מספר שקופית">
              <a:extLst>
                <a:ext uri="{FF2B5EF4-FFF2-40B4-BE49-F238E27FC236}">
                  <a16:creationId xmlns:a16="http://schemas.microsoft.com/office/drawing/2014/main" id="{0FD571BD-7BCF-4777-BAD5-51B3EB30BBF7}"/>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r>
                <a:rPr lang="he-IL" sz="1200" dirty="0">
                  <a:solidFill>
                    <a:schemeClr val="bg1"/>
                  </a:solidFill>
                  <a:latin typeface="Tahoma" panose="020B0604030504040204" pitchFamily="34" charset="0"/>
                  <a:ea typeface="Tahoma" panose="020B0604030504040204" pitchFamily="34" charset="0"/>
                  <a:cs typeface="Tahoma" panose="020B0604030504040204" pitchFamily="34" charset="0"/>
                </a:rPr>
                <a:t>5</a:t>
              </a:r>
            </a:p>
          </p:txBody>
        </p:sp>
      </p:grpSp>
      <p:sp>
        <p:nvSpPr>
          <p:cNvPr id="3" name="מציין מיקום טקסט 2">
            <a:extLst>
              <a:ext uri="{FF2B5EF4-FFF2-40B4-BE49-F238E27FC236}">
                <a16:creationId xmlns:a16="http://schemas.microsoft.com/office/drawing/2014/main" id="{2404951F-D240-B713-6486-D3C3723AEDCF}"/>
              </a:ext>
            </a:extLst>
          </p:cNvPr>
          <p:cNvSpPr>
            <a:spLocks noGrp="1"/>
          </p:cNvSpPr>
          <p:nvPr>
            <p:ph type="body" sz="quarter" idx="11"/>
          </p:nvPr>
        </p:nvSpPr>
        <p:spPr>
          <a:xfrm flipH="1">
            <a:off x="232226" y="1026080"/>
            <a:ext cx="8430061" cy="5075060"/>
          </a:xfrm>
        </p:spPr>
        <p:txBody>
          <a:bodyPr/>
          <a:lstStyle/>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א. ל</a:t>
            </a:r>
            <a:r>
              <a:rPr lang="he-IL" sz="1800" dirty="0">
                <a:solidFill>
                  <a:prstClr val="black"/>
                </a:solidFill>
              </a:rPr>
              <a:t>כל </a:t>
            </a:r>
            <a:r>
              <a:rPr lang="he-IL" sz="1800" dirty="0" err="1">
                <a:solidFill>
                  <a:prstClr val="black"/>
                </a:solidFill>
              </a:rPr>
              <a:t>הת</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למידים שיגיעו לבית החינוך ללא תלבושת או בהופעה שאינה </a:t>
            </a:r>
            <a:r>
              <a:rPr lang="he-IL" sz="1800" dirty="0">
                <a:solidFill>
                  <a:prstClr val="black"/>
                </a:solidFill>
              </a:rPr>
              <a:t>על פי          קוד הלבוש</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ירשום המורה </a:t>
            </a:r>
            <a:r>
              <a:rPr lang="he-IL" sz="1800" dirty="0">
                <a:solidFill>
                  <a:prstClr val="black"/>
                </a:solidFill>
              </a:rPr>
              <a:t>בתחילת כל שיעור </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"הערת מעקב"</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lang="he-IL" sz="1800" dirty="0">
                <a:solidFill>
                  <a:prstClr val="black"/>
                </a:solidFill>
              </a:rPr>
              <a:t>בסמארט סקול</a:t>
            </a:r>
            <a:r>
              <a:rPr lang="en-US" sz="1800" dirty="0">
                <a:solidFill>
                  <a:prstClr val="black"/>
                </a:solidFill>
              </a:rPr>
              <a:t> </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עם פרטי האירוע.</a:t>
            </a:r>
          </a:p>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ב.</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אחרי כל ארבע </a:t>
            </a:r>
            <a:r>
              <a:rPr lang="he-IL" sz="1800" b="1" dirty="0">
                <a:solidFill>
                  <a:prstClr val="black"/>
                </a:solidFill>
              </a:rPr>
              <a:t>הערות  (בימים שונים) בהם הגיע התלמיד ללא תלבושת או בהופעה שאינה על פי קוד הלבוש ירד לתלמיד ציון בהתנהגות,          </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תיערך שיחה עם המחנך ו/או </a:t>
            </a:r>
            <a:r>
              <a:rPr lang="he-IL" sz="1800" dirty="0">
                <a:solidFill>
                  <a:prstClr val="black"/>
                </a:solidFill>
              </a:rPr>
              <a:t>רכז השכבה </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וישלח מכתב יידוע להורים.</a:t>
            </a:r>
            <a:endParaRPr kumimoji="0" lang="he-IL"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לתשומת ליבכם: </a:t>
            </a:r>
            <a:endParaRPr lang="he-IL" sz="1800" dirty="0">
              <a:solidFill>
                <a:prstClr val="black"/>
              </a:solidFill>
            </a:endParaRPr>
          </a:p>
          <a:p>
            <a:pPr marR="0" lvl="0" algn="just" defTabSz="914400" rtl="1" eaLnBrk="1" fontAlgn="auto" latinLnBrk="0" hangingPunct="1">
              <a:lnSpc>
                <a:spcPct val="150000"/>
              </a:lnSpc>
              <a:spcBef>
                <a:spcPts val="1000"/>
              </a:spcBef>
              <a:spcAft>
                <a:spcPts val="0"/>
              </a:spcAft>
              <a:buClrTx/>
              <a:buSzTx/>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מדרג התגובות יחול גם במקרים בהם תלמידים יחליפו את התלבושת האחידה במהלך </a:t>
            </a:r>
            <a:r>
              <a:rPr lang="he-IL" sz="1800" b="1" dirty="0">
                <a:solidFill>
                  <a:schemeClr val="accent4">
                    <a:lumMod val="75000"/>
                  </a:schemeClr>
                </a:solidFill>
              </a:rPr>
              <a:t>השיעור</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a:t>
            </a:r>
          </a:p>
          <a:p>
            <a:pPr marR="0" lvl="0" algn="just" defTabSz="914400" rtl="1" eaLnBrk="1" fontAlgn="auto" latinLnBrk="0" hangingPunct="1">
              <a:lnSpc>
                <a:spcPct val="150000"/>
              </a:lnSpc>
              <a:spcBef>
                <a:spcPts val="1000"/>
              </a:spcBef>
              <a:spcAft>
                <a:spcPts val="0"/>
              </a:spcAft>
              <a:buClrTx/>
              <a:buSzTx/>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תלמיד </a:t>
            </a:r>
            <a:r>
              <a:rPr lang="he-IL" sz="1800" b="1" dirty="0">
                <a:solidFill>
                  <a:schemeClr val="accent4">
                    <a:lumMod val="75000"/>
                  </a:schemeClr>
                </a:solidFill>
              </a:rPr>
              <a:t>שירד לו בתעודה </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ציון בהתנהגות לא יוכל לקבל תעודת הצטיינות.</a:t>
            </a:r>
          </a:p>
          <a:p>
            <a:endParaRPr lang="he-IL" dirty="0"/>
          </a:p>
        </p:txBody>
      </p:sp>
    </p:spTree>
    <p:extLst>
      <p:ext uri="{BB962C8B-B14F-4D97-AF65-F5344CB8AC3E}">
        <p14:creationId xmlns:p14="http://schemas.microsoft.com/office/powerpoint/2010/main" val="4084738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מציין מיקום של תמונה 19" descr="קבוצת תלמידים ליד שולחן לומדים בספריה">
            <a:extLst>
              <a:ext uri="{FF2B5EF4-FFF2-40B4-BE49-F238E27FC236}">
                <a16:creationId xmlns:a16="http://schemas.microsoft.com/office/drawing/2014/main" id="{1A5F02FB-FDF1-427A-AB2F-50F09EBEE54E}"/>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1097660" y="0"/>
            <a:ext cx="3570080" cy="6858000"/>
          </a:xfrm>
        </p:spPr>
      </p:pic>
      <p:sp>
        <p:nvSpPr>
          <p:cNvPr id="31" name="כותרת 30" descr="כותרת">
            <a:extLst>
              <a:ext uri="{FF2B5EF4-FFF2-40B4-BE49-F238E27FC236}">
                <a16:creationId xmlns:a16="http://schemas.microsoft.com/office/drawing/2014/main" id="{9284195F-D106-45D8-ABAA-959FA68948B0}"/>
              </a:ext>
            </a:extLst>
          </p:cNvPr>
          <p:cNvSpPr>
            <a:spLocks noGrp="1"/>
          </p:cNvSpPr>
          <p:nvPr>
            <p:ph type="ctrTitle"/>
          </p:nvPr>
        </p:nvSpPr>
        <p:spPr>
          <a:xfrm flipH="1">
            <a:off x="4389542" y="482600"/>
            <a:ext cx="5330038" cy="72648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נוכחות – </a:t>
            </a:r>
            <a:r>
              <a:rPr kumimoji="0" lang="he-IL" sz="4000" b="1" i="0" u="none" strike="noStrike" kern="1200" cap="all"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חט"ע</a:t>
            </a:r>
            <a:endParaRPr lang="he-IL" b="1" dirty="0"/>
          </a:p>
        </p:txBody>
      </p:sp>
      <p:sp>
        <p:nvSpPr>
          <p:cNvPr id="12" name="כותרת משנה 11" descr="כותרת משנה">
            <a:extLst>
              <a:ext uri="{FF2B5EF4-FFF2-40B4-BE49-F238E27FC236}">
                <a16:creationId xmlns:a16="http://schemas.microsoft.com/office/drawing/2014/main" id="{A6AB5563-AD44-4883-8D3E-93E27EEDAA40}"/>
              </a:ext>
            </a:extLst>
          </p:cNvPr>
          <p:cNvSpPr>
            <a:spLocks noGrp="1"/>
          </p:cNvSpPr>
          <p:nvPr>
            <p:ph type="subTitle" idx="1"/>
          </p:nvPr>
        </p:nvSpPr>
        <p:spPr>
          <a:xfrm flipH="1">
            <a:off x="2728686" y="1335314"/>
            <a:ext cx="9260114" cy="5181600"/>
          </a:xfrm>
        </p:spPr>
        <p:txBody>
          <a:bodyPr rtlCol="1"/>
          <a:lstStyle/>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על פי הנחיות חוזר מנכ"ל משרד החינוך, חובה על התלמידים להגיע באופן סדיר לבית החינוך</a:t>
            </a:r>
            <a:r>
              <a:rPr kumimoji="0" lang="he-IL" sz="1800" b="1" i="0" u="none" strike="noStrike" kern="1200" cap="none" spc="0" normalizeH="0" baseline="0" noProof="0" dirty="0">
                <a:ln>
                  <a:noFill/>
                </a:ln>
                <a:solidFill>
                  <a:schemeClr val="accent5">
                    <a:lumMod val="60000"/>
                    <a:lumOff val="40000"/>
                  </a:schemeClr>
                </a:solidFill>
                <a:effectLst/>
                <a:uLnTx/>
                <a:uFillTx/>
                <a:latin typeface="Tahoma" panose="020B0604030504040204" pitchFamily="34" charset="0"/>
                <a:ea typeface="Tahoma" panose="020B0604030504040204" pitchFamily="34" charset="0"/>
                <a:cs typeface="Tahoma" panose="020B0604030504040204" pitchFamily="34" charset="0"/>
              </a:rPr>
              <a:t>. </a:t>
            </a:r>
          </a:p>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"תעודת סיום של 12 שנות לימוד מוענקת לכל בוגר בית ספר תיכון שלקח חלק בפעילות בית ספרו ונכח ב-80% </a:t>
            </a:r>
            <a:r>
              <a:rPr kumimoji="0" lang="he-IL" sz="1800" b="1" i="0" u="none" strike="noStrike" kern="1200" cap="none" spc="0" normalizeH="0" baseline="0" noProof="0" dirty="0" err="1">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מתכנית</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 הלימודים בחטיבה העליונה, בכל אחת משנות הלימודים, עד סוף כיתה י"ב.</a:t>
            </a:r>
          </a:p>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 תלמידי י"ב שנעדרים מן הלימודים מעל 20% לא יהיו זכאים לתעודת 12 שנות לימוד.</a:t>
            </a:r>
            <a:r>
              <a:rPr kumimoji="0" lang="he-IL" sz="1800" b="0"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 </a:t>
            </a:r>
          </a:p>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תלמידים הנעדרים מן הלימודים או/ו נוהגים לאחר, יפגע </a:t>
            </a:r>
            <a:r>
              <a:rPr kumimoji="0" lang="he-IL" sz="18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ציונם</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בהתנהגות בתעודה. </a:t>
            </a:r>
          </a:p>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בכיתות י'-י"ב בבית החינוך משוקלל ציון הנוכחות כחלק מציון המקצוע. בתעודה מונהגת שיטת "המנות" וזאת בהתאם לחוזר מנכ"ל משרד החינוך.</a:t>
            </a:r>
          </a:p>
          <a:p>
            <a:pPr algn="r" rtl="1"/>
            <a:endParaRPr lang="he-IL" dirty="0"/>
          </a:p>
        </p:txBody>
      </p:sp>
      <p:grpSp>
        <p:nvGrpSpPr>
          <p:cNvPr id="5" name="קבוצה 4"/>
          <p:cNvGrpSpPr/>
          <p:nvPr/>
        </p:nvGrpSpPr>
        <p:grpSpPr>
          <a:xfrm>
            <a:off x="-1097660" y="6019653"/>
            <a:ext cx="13289660" cy="600974"/>
            <a:chOff x="0" y="6086479"/>
            <a:chExt cx="12192000" cy="600974"/>
          </a:xfrm>
        </p:grpSpPr>
        <p:grpSp>
          <p:nvGrpSpPr>
            <p:cNvPr id="6" name="קבוצה 5">
              <a:extLst>
                <a:ext uri="{FF2B5EF4-FFF2-40B4-BE49-F238E27FC236}">
                  <a16:creationId xmlns:a16="http://schemas.microsoft.com/office/drawing/2014/main" id="{1A141F7B-AE96-45F9-BC57-F7C86174910A}"/>
                </a:ext>
                <a:ext uri="{C183D7F6-B498-43B3-948B-1728B52AA6E4}">
                  <adec:decorative xmlns:adec="http://schemas.microsoft.com/office/drawing/2017/decorative" val="1"/>
                </a:ext>
              </a:extLst>
            </p:cNvPr>
            <p:cNvGrpSpPr/>
            <p:nvPr/>
          </p:nvGrpSpPr>
          <p:grpSpPr>
            <a:xfrm>
              <a:off x="0" y="6086479"/>
              <a:ext cx="12192000" cy="600974"/>
              <a:chOff x="0" y="6086479"/>
              <a:chExt cx="12192000" cy="600974"/>
            </a:xfrm>
          </p:grpSpPr>
          <p:sp>
            <p:nvSpPr>
              <p:cNvPr id="8" name="מלבן 7">
                <a:extLst>
                  <a:ext uri="{FF2B5EF4-FFF2-40B4-BE49-F238E27FC236}">
                    <a16:creationId xmlns:a16="http://schemas.microsoft.com/office/drawing/2014/main" id="{C862BC4D-BD7A-417E-A34A-59CE4D4A6AC8}"/>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אליפסה 8">
                <a:extLst>
                  <a:ext uri="{FF2B5EF4-FFF2-40B4-BE49-F238E27FC236}">
                    <a16:creationId xmlns:a16="http://schemas.microsoft.com/office/drawing/2014/main" id="{652937FB-CDE3-46B3-8481-AB5DB8C4BABA}"/>
                  </a:ext>
                </a:extLst>
              </p:cNvPr>
              <p:cNvSpPr/>
              <p:nvPr/>
            </p:nvSpPr>
            <p:spPr>
              <a:xfrm flipH="1">
                <a:off x="11167337"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7" name="מציין מיקום של מספר שקופית 5" descr="מספר שקופית">
              <a:extLst>
                <a:ext uri="{FF2B5EF4-FFF2-40B4-BE49-F238E27FC236}">
                  <a16:creationId xmlns:a16="http://schemas.microsoft.com/office/drawing/2014/main" id="{0FD571BD-7BCF-4777-BAD5-51B3EB30BBF7}"/>
                </a:ext>
              </a:extLst>
            </p:cNvPr>
            <p:cNvSpPr txBox="1">
              <a:spLocks/>
            </p:cNvSpPr>
            <p:nvPr/>
          </p:nvSpPr>
          <p:spPr>
            <a:xfrm flipH="1">
              <a:off x="11129778"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r>
                <a:rPr lang="he-IL" sz="1200" dirty="0">
                  <a:solidFill>
                    <a:schemeClr val="bg1"/>
                  </a:solidFill>
                  <a:latin typeface="Tahoma" panose="020B0604030504040204" pitchFamily="34" charset="0"/>
                  <a:ea typeface="Tahoma" panose="020B0604030504040204" pitchFamily="34" charset="0"/>
                  <a:cs typeface="Tahoma" panose="020B0604030504040204" pitchFamily="34" charset="0"/>
                </a:rPr>
                <a:t>6</a:t>
              </a:r>
            </a:p>
          </p:txBody>
        </p:sp>
      </p:grpSp>
    </p:spTree>
    <p:extLst>
      <p:ext uri="{BB962C8B-B14F-4D97-AF65-F5344CB8AC3E}">
        <p14:creationId xmlns:p14="http://schemas.microsoft.com/office/powerpoint/2010/main" val="344900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מציין מיקום של תמונה 6" descr="ילד הולך עם שקית ספרים ואופניים">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0" y="0"/>
            <a:ext cx="3231772" cy="6858000"/>
          </a:xfrm>
        </p:spPr>
      </p:pic>
      <p:grpSp>
        <p:nvGrpSpPr>
          <p:cNvPr id="11" name="קבוצה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1661726" y="-1"/>
            <a:ext cx="7388298" cy="6687453"/>
            <a:chOff x="1438597" y="0"/>
            <a:chExt cx="7388298" cy="6858000"/>
          </a:xfrm>
        </p:grpSpPr>
        <p:sp>
          <p:nvSpPr>
            <p:cNvPr id="10" name="מקבילית 9">
              <a:extLst>
                <a:ext uri="{FF2B5EF4-FFF2-40B4-BE49-F238E27FC236}">
                  <a16:creationId xmlns:a16="http://schemas.microsoft.com/office/drawing/2014/main" id="{11E692D4-6AEA-4652-A7AE-A02328258A55}"/>
                </a:ext>
              </a:extLst>
            </p:cNvPr>
            <p:cNvSpPr/>
            <p:nvPr/>
          </p:nvSpPr>
          <p:spPr>
            <a:xfrm flipH="1">
              <a:off x="1438597"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קבילית 8">
              <a:extLst>
                <a:ext uri="{FF2B5EF4-FFF2-40B4-BE49-F238E27FC236}">
                  <a16:creationId xmlns:a16="http://schemas.microsoft.com/office/drawing/2014/main" id="{A134AA32-2418-4A09-9BA8-ED7207AC0D74}"/>
                </a:ext>
              </a:extLst>
            </p:cNvPr>
            <p:cNvSpPr/>
            <p:nvPr/>
          </p:nvSpPr>
          <p:spPr>
            <a:xfrm flipH="1">
              <a:off x="1715835"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2" name="מקבילית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flipH="1">
              <a:off x="2230107"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 name="כותרת 3" descr="תפקיד">
            <a:extLst>
              <a:ext uri="{FF2B5EF4-FFF2-40B4-BE49-F238E27FC236}">
                <a16:creationId xmlns:a16="http://schemas.microsoft.com/office/drawing/2014/main" id="{DFF36EE7-AE57-42F4-ACA9-A328C1F4EA02}"/>
              </a:ext>
            </a:extLst>
          </p:cNvPr>
          <p:cNvSpPr>
            <a:spLocks noGrp="1"/>
          </p:cNvSpPr>
          <p:nvPr>
            <p:ph type="title"/>
          </p:nvPr>
        </p:nvSpPr>
        <p:spPr>
          <a:xfrm flipH="1">
            <a:off x="3746044" y="170548"/>
            <a:ext cx="8049804" cy="83099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נוכחות </a:t>
            </a:r>
            <a:r>
              <a:rPr lang="he-IL" sz="2400" b="1" i="0" dirty="0">
                <a:solidFill>
                  <a:srgbClr val="A22489"/>
                </a:solidFill>
                <a:effectLst/>
                <a:latin typeface="YAFdJjTk5UU_0"/>
              </a:rPr>
              <a:t>תוספת/</a:t>
            </a:r>
            <a:r>
              <a:rPr lang="he-IL" sz="2400" b="1" i="0" dirty="0">
                <a:solidFill>
                  <a:schemeClr val="accent4">
                    <a:lumMod val="75000"/>
                  </a:schemeClr>
                </a:solidFill>
                <a:effectLst/>
                <a:latin typeface="YAFdJjTk5UU_0"/>
              </a:rPr>
              <a:t>הורדת</a:t>
            </a:r>
            <a:r>
              <a:rPr lang="he-IL" sz="2400" b="1" i="0" dirty="0">
                <a:solidFill>
                  <a:srgbClr val="A22489"/>
                </a:solidFill>
                <a:effectLst/>
                <a:latin typeface="YAFdJjTk5UU_0"/>
              </a:rPr>
              <a:t> נקודות עקב נוכחות</a:t>
            </a:r>
            <a:endParaRPr lang="he-IL" b="1" dirty="0"/>
          </a:p>
        </p:txBody>
      </p:sp>
      <p:pic>
        <p:nvPicPr>
          <p:cNvPr id="35" name="מציין מיקום תוכן 34" descr="ספר פתוח">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125954" y="136480"/>
            <a:ext cx="548640" cy="548640"/>
          </a:xfrm>
        </p:spPr>
      </p:pic>
      <p:sp>
        <p:nvSpPr>
          <p:cNvPr id="23" name="מציין מיקום טקסט 22" descr="חסימת תוכן 1">
            <a:extLst>
              <a:ext uri="{FF2B5EF4-FFF2-40B4-BE49-F238E27FC236}">
                <a16:creationId xmlns:a16="http://schemas.microsoft.com/office/drawing/2014/main" id="{B88939B0-5B9A-4423-AFD1-CF6B22268795}"/>
              </a:ext>
            </a:extLst>
          </p:cNvPr>
          <p:cNvSpPr>
            <a:spLocks noGrp="1"/>
          </p:cNvSpPr>
          <p:nvPr>
            <p:ph type="body" sz="quarter" idx="11"/>
          </p:nvPr>
        </p:nvSpPr>
        <p:spPr>
          <a:xfrm flipH="1">
            <a:off x="2372179" y="941507"/>
            <a:ext cx="9598366" cy="5831219"/>
          </a:xfrm>
        </p:spPr>
        <p:txBody>
          <a:bodyPr rtlCol="1"/>
          <a:lstStyle/>
          <a:p>
            <a:pPr marL="228600" marR="0" lvl="0" indent="-228600" algn="just"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שיטת המנות:</a:t>
            </a:r>
          </a:p>
          <a:p>
            <a:pPr marR="0" lvl="0" algn="just" defTabSz="914400" rtl="1" eaLnBrk="1" fontAlgn="auto" latinLnBrk="0" hangingPunct="1">
              <a:lnSpc>
                <a:spcPct val="150000"/>
              </a:lnSpc>
              <a:spcBef>
                <a:spcPts val="1000"/>
              </a:spcBef>
              <a:spcAft>
                <a:spcPts val="0"/>
              </a:spcAft>
              <a:buClrTx/>
              <a:buSzTx/>
              <a:tabLst/>
              <a:defRPr/>
            </a:pPr>
            <a:r>
              <a:rPr lang="he-IL" sz="1800" b="1" dirty="0">
                <a:solidFill>
                  <a:prstClr val="black"/>
                </a:solidFill>
              </a:rPr>
              <a:t>"מנה" מוגדרת כמספר השיעורים הנלמדים באותו המקצוע במהלך השבוע. ספירת המנות תתבצע בכל מחצית בנפרד ותשפיע על הציון באותה המחצית בלבד.</a:t>
            </a:r>
            <a:endParaRPr lang="he-IL" sz="1800" dirty="0">
              <a:solidFill>
                <a:srgbClr val="491E75"/>
              </a:solidFill>
              <a:latin typeface="YAFdJjTk5UU_0"/>
            </a:endParaRPr>
          </a:p>
          <a:p>
            <a:pPr algn="r" rtl="1" latinLnBrk="0"/>
            <a:r>
              <a:rPr lang="he-IL" sz="1800" b="1" i="0" dirty="0">
                <a:solidFill>
                  <a:srgbClr val="FF0000"/>
                </a:solidFill>
                <a:effectLst/>
                <a:latin typeface="YAFdJjTk5UU_0"/>
              </a:rPr>
              <a:t>תלמידים שלא נעדרו כלל במקצוע מסוים יקבלו תוספת של 3 נקודות בציון הסופי במקצוע זה. </a:t>
            </a:r>
          </a:p>
          <a:p>
            <a:pPr algn="r" rtl="1" latinLnBrk="0"/>
            <a:r>
              <a:rPr lang="he-IL" sz="1800" b="1" i="0" dirty="0">
                <a:solidFill>
                  <a:schemeClr val="accent4">
                    <a:lumMod val="75000"/>
                  </a:schemeClr>
                </a:solidFill>
                <a:effectLst/>
                <a:latin typeface="YAFdJjTk5UU_0"/>
              </a:rPr>
              <a:t>תלמידים שנעדרו: </a:t>
            </a:r>
          </a:p>
          <a:p>
            <a:pPr algn="r" rtl="1" latinLnBrk="0"/>
            <a:r>
              <a:rPr lang="he-IL" sz="1800" b="1" i="0" dirty="0">
                <a:solidFill>
                  <a:schemeClr val="accent4">
                    <a:lumMod val="75000"/>
                  </a:schemeClr>
                </a:solidFill>
                <a:effectLst/>
                <a:latin typeface="YAFdJjTk5UU_0"/>
              </a:rPr>
              <a:t>היעדרות עד 15% מהשיעור לא תגרום להורדה </a:t>
            </a:r>
            <a:r>
              <a:rPr lang="he-IL" sz="1800" b="1" dirty="0">
                <a:solidFill>
                  <a:schemeClr val="accent4">
                    <a:lumMod val="75000"/>
                  </a:schemeClr>
                </a:solidFill>
                <a:latin typeface="YAFdJjTk5UU_0"/>
              </a:rPr>
              <a:t>בציון</a:t>
            </a:r>
          </a:p>
          <a:p>
            <a:pPr algn="r" rtl="1" latinLnBrk="0"/>
            <a:r>
              <a:rPr lang="he-IL" sz="1800" b="1" dirty="0">
                <a:solidFill>
                  <a:schemeClr val="accent4">
                    <a:lumMod val="75000"/>
                  </a:schemeClr>
                </a:solidFill>
                <a:latin typeface="YAFdJjTk5UU_0"/>
              </a:rPr>
              <a:t> בכל שלב מעבר ל20% היעדרות  - </a:t>
            </a:r>
            <a:r>
              <a:rPr lang="he-IL" sz="1800" b="1" i="0" dirty="0">
                <a:solidFill>
                  <a:schemeClr val="accent4">
                    <a:lumMod val="75000"/>
                  </a:schemeClr>
                </a:solidFill>
                <a:effectLst/>
                <a:latin typeface="YAFdJjTk5UU_0"/>
              </a:rPr>
              <a:t>תערך שיחת בירור עם הנהלת בית החינוך </a:t>
            </a:r>
          </a:p>
          <a:p>
            <a:pPr algn="r" rtl="1" latinLnBrk="0"/>
            <a:r>
              <a:rPr lang="he-IL" sz="1800" b="1" i="0" dirty="0">
                <a:solidFill>
                  <a:schemeClr val="accent4">
                    <a:lumMod val="75000"/>
                  </a:schemeClr>
                </a:solidFill>
                <a:effectLst/>
                <a:latin typeface="YAFdJjTk5UU_0"/>
              </a:rPr>
              <a:t>בהשתתפות התלמיד והוריו, </a:t>
            </a:r>
            <a:r>
              <a:rPr lang="he-IL" sz="1800" b="1" i="0" dirty="0" err="1">
                <a:solidFill>
                  <a:schemeClr val="accent4">
                    <a:lumMod val="75000"/>
                  </a:schemeClr>
                </a:solidFill>
                <a:effectLst/>
                <a:latin typeface="YAFdJjTk5UU_0"/>
              </a:rPr>
              <a:t>קבסית</a:t>
            </a:r>
            <a:r>
              <a:rPr lang="he-IL" sz="1800" b="1" i="0" dirty="0">
                <a:solidFill>
                  <a:schemeClr val="accent4">
                    <a:lumMod val="75000"/>
                  </a:schemeClr>
                </a:solidFill>
                <a:effectLst/>
                <a:latin typeface="YAFdJjTk5UU_0"/>
              </a:rPr>
              <a:t> ביה"ס (קצינת ביקור סדיר) </a:t>
            </a:r>
          </a:p>
          <a:p>
            <a:pPr algn="r" rtl="1" latinLnBrk="0"/>
            <a:r>
              <a:rPr lang="he-IL" sz="1800" b="1" i="0" dirty="0">
                <a:solidFill>
                  <a:schemeClr val="accent4">
                    <a:lumMod val="75000"/>
                  </a:schemeClr>
                </a:solidFill>
                <a:effectLst/>
                <a:latin typeface="YAFdJjTk5UU_0"/>
              </a:rPr>
              <a:t>ותערך ועדת התמדה בנוכחות מפקח ביה"ס.</a:t>
            </a:r>
          </a:p>
          <a:p>
            <a:pPr algn="r" rtl="1" latinLnBrk="0">
              <a:buFont typeface="Arial" panose="020B0604020202020204" pitchFamily="34" charset="0"/>
              <a:buChar char="•"/>
            </a:pPr>
            <a:r>
              <a:rPr lang="he-IL" sz="1800" b="1" i="0" dirty="0">
                <a:solidFill>
                  <a:schemeClr val="accent4">
                    <a:lumMod val="75000"/>
                  </a:schemeClr>
                </a:solidFill>
                <a:effectLst/>
                <a:latin typeface="YAFdJjTk5UU_0"/>
              </a:rPr>
              <a:t>20%-16% מהשיעורים – הורדת 4 נקודות מהציון הסופי. </a:t>
            </a:r>
          </a:p>
          <a:p>
            <a:pPr algn="r" rtl="1" latinLnBrk="0">
              <a:buFont typeface="Arial" panose="020B0604020202020204" pitchFamily="34" charset="0"/>
              <a:buChar char="•"/>
            </a:pPr>
            <a:r>
              <a:rPr lang="he-IL" sz="1800" b="1" i="0" dirty="0">
                <a:solidFill>
                  <a:schemeClr val="accent4">
                    <a:lumMod val="75000"/>
                  </a:schemeClr>
                </a:solidFill>
                <a:effectLst/>
                <a:latin typeface="YAFdJjTk5UU_0"/>
              </a:rPr>
              <a:t>30%-21% מהשיעורים – הורדת 6 נקודות מהציון הסופי. </a:t>
            </a:r>
          </a:p>
          <a:p>
            <a:pPr algn="r" rtl="1" latinLnBrk="0">
              <a:buFont typeface="Arial" panose="020B0604020202020204" pitchFamily="34" charset="0"/>
              <a:buChar char="•"/>
            </a:pPr>
            <a:r>
              <a:rPr lang="he-IL" sz="1800" b="1" i="0" dirty="0">
                <a:solidFill>
                  <a:schemeClr val="accent4">
                    <a:lumMod val="75000"/>
                  </a:schemeClr>
                </a:solidFill>
                <a:effectLst/>
                <a:latin typeface="YAFdJjTk5UU_0"/>
              </a:rPr>
              <a:t>40%-31% מהשיעורים – הורדת 10 נקודות מהציון הסופי. </a:t>
            </a:r>
          </a:p>
          <a:p>
            <a:pPr algn="r" rtl="1" latinLnBrk="0">
              <a:buFont typeface="Arial" panose="020B0604020202020204" pitchFamily="34" charset="0"/>
              <a:buChar char="•"/>
            </a:pPr>
            <a:r>
              <a:rPr lang="he-IL" sz="1800" b="1" i="0" dirty="0">
                <a:solidFill>
                  <a:schemeClr val="accent4">
                    <a:lumMod val="75000"/>
                  </a:schemeClr>
                </a:solidFill>
                <a:effectLst/>
                <a:latin typeface="YAFdJjTk5UU_0"/>
              </a:rPr>
              <a:t>למעלה מ-41% מהשיעורים – הורדת 15 נקודות מהציון הסופי </a:t>
            </a:r>
          </a:p>
          <a:p>
            <a:pPr algn="r" rtl="1"/>
            <a:br>
              <a:rPr lang="he-IL" sz="1800" b="0" i="0" dirty="0">
                <a:solidFill>
                  <a:srgbClr val="491E75"/>
                </a:solidFill>
                <a:effectLst/>
                <a:latin typeface="YAFdJjTk5UU_0"/>
              </a:rPr>
            </a:br>
            <a:endParaRPr lang="he-IL" dirty="0"/>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7" name="מציין מיקום של מספר שקופית 5" descr="מספר שקופית">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r>
              <a:rPr lang="he-IL" sz="1200"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Tree>
    <p:extLst>
      <p:ext uri="{BB962C8B-B14F-4D97-AF65-F5344CB8AC3E}">
        <p14:creationId xmlns:p14="http://schemas.microsoft.com/office/powerpoint/2010/main" val="57338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מציין מיקום של תמונה 6" descr="ילד הולך עם שקית ספרים ואופניים">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0" y="0"/>
            <a:ext cx="3231772" cy="6858000"/>
          </a:xfrm>
        </p:spPr>
      </p:pic>
      <p:grpSp>
        <p:nvGrpSpPr>
          <p:cNvPr id="11" name="קבוצה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1661726" y="-1"/>
            <a:ext cx="7388298" cy="6687453"/>
            <a:chOff x="1438597" y="0"/>
            <a:chExt cx="7388298" cy="6858000"/>
          </a:xfrm>
        </p:grpSpPr>
        <p:sp>
          <p:nvSpPr>
            <p:cNvPr id="10" name="מקבילית 9">
              <a:extLst>
                <a:ext uri="{FF2B5EF4-FFF2-40B4-BE49-F238E27FC236}">
                  <a16:creationId xmlns:a16="http://schemas.microsoft.com/office/drawing/2014/main" id="{11E692D4-6AEA-4652-A7AE-A02328258A55}"/>
                </a:ext>
              </a:extLst>
            </p:cNvPr>
            <p:cNvSpPr/>
            <p:nvPr/>
          </p:nvSpPr>
          <p:spPr>
            <a:xfrm flipH="1">
              <a:off x="1438597"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קבילית 8">
              <a:extLst>
                <a:ext uri="{FF2B5EF4-FFF2-40B4-BE49-F238E27FC236}">
                  <a16:creationId xmlns:a16="http://schemas.microsoft.com/office/drawing/2014/main" id="{A134AA32-2418-4A09-9BA8-ED7207AC0D74}"/>
                </a:ext>
              </a:extLst>
            </p:cNvPr>
            <p:cNvSpPr/>
            <p:nvPr/>
          </p:nvSpPr>
          <p:spPr>
            <a:xfrm flipH="1">
              <a:off x="1715835"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2" name="מקבילית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flipH="1">
              <a:off x="2230107"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 name="כותרת 3" descr="תפקיד">
            <a:extLst>
              <a:ext uri="{FF2B5EF4-FFF2-40B4-BE49-F238E27FC236}">
                <a16:creationId xmlns:a16="http://schemas.microsoft.com/office/drawing/2014/main" id="{DFF36EE7-AE57-42F4-ACA9-A328C1F4EA02}"/>
              </a:ext>
            </a:extLst>
          </p:cNvPr>
          <p:cNvSpPr>
            <a:spLocks noGrp="1"/>
          </p:cNvSpPr>
          <p:nvPr>
            <p:ph type="title"/>
          </p:nvPr>
        </p:nvSpPr>
        <p:spPr>
          <a:xfrm flipH="1">
            <a:off x="2528046" y="170548"/>
            <a:ext cx="9267801" cy="830997"/>
          </a:xfrm>
        </p:spPr>
        <p:txBody>
          <a:bodyPr rtlCol="1"/>
          <a:lstStyle/>
          <a:p>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נוכחות ואיחורים - </a:t>
            </a:r>
            <a:r>
              <a:rPr kumimoji="0" lang="he-IL" sz="2400" b="1" i="0" u="none" strike="noStrike" kern="1200" cap="none" spc="0" normalizeH="0" baseline="0" noProof="0" dirty="0">
                <a:ln>
                  <a:noFill/>
                </a:ln>
                <a:solidFill>
                  <a:srgbClr val="A22489"/>
                </a:solidFill>
                <a:effectLst/>
                <a:uLnTx/>
                <a:uFillTx/>
                <a:latin typeface="YAFdJjTk5UU_0"/>
                <a:ea typeface="Tahoma" panose="020B0604030504040204" pitchFamily="34" charset="0"/>
                <a:cs typeface="Tahoma" panose="020B0604030504040204" pitchFamily="34" charset="0"/>
              </a:rPr>
              <a:t>כניסה לשיעור ורישום נוכחות</a:t>
            </a:r>
            <a:br>
              <a:rPr kumimoji="0" lang="he-IL" sz="2400" b="0"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br>
            <a:endParaRPr lang="he-IL" b="1" dirty="0"/>
          </a:p>
        </p:txBody>
      </p:sp>
      <p:pic>
        <p:nvPicPr>
          <p:cNvPr id="35" name="מציין מיקום תוכן 34" descr="ספר פתוח">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125954" y="136480"/>
            <a:ext cx="548640" cy="548640"/>
          </a:xfrm>
        </p:spPr>
      </p:pic>
      <p:sp>
        <p:nvSpPr>
          <p:cNvPr id="23" name="מציין מיקום טקסט 22" descr="חסימת תוכן 1">
            <a:extLst>
              <a:ext uri="{FF2B5EF4-FFF2-40B4-BE49-F238E27FC236}">
                <a16:creationId xmlns:a16="http://schemas.microsoft.com/office/drawing/2014/main" id="{B88939B0-5B9A-4423-AFD1-CF6B22268795}"/>
              </a:ext>
            </a:extLst>
          </p:cNvPr>
          <p:cNvSpPr>
            <a:spLocks noGrp="1"/>
          </p:cNvSpPr>
          <p:nvPr>
            <p:ph type="body" sz="quarter" idx="11"/>
          </p:nvPr>
        </p:nvSpPr>
        <p:spPr>
          <a:xfrm flipH="1">
            <a:off x="2330824" y="880845"/>
            <a:ext cx="9598366" cy="5831219"/>
          </a:xfrm>
        </p:spPr>
        <p:txBody>
          <a:bodyPr rtlCol="1"/>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br>
              <a:rPr lang="he-IL" sz="1800" b="0" i="0" dirty="0">
                <a:solidFill>
                  <a:srgbClr val="491E75"/>
                </a:solidFill>
                <a:effectLst/>
                <a:latin typeface="YAFdJjTk5UU_0"/>
              </a:rPr>
            </a:b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על התלמידים להגיע בזמן לשיעור - איחור מפריע לשגרת הלמידה, לרצף ההוראה ולכיתה כולה.</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המורה יבצע רישום נוכחות בסמארט סקול בתחילת כל שיעור.</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תלמיד המאחר עד עשר דקות מתחילת השיעור יוכל להיכנס לשיעור על ידי המורה, מבלי להפריע למהלך השיעור וירשם לו איחור.</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תלמיד המאחר ביותר מעשר דקות מתחילת השיעור יוכל להיכנס לכיתה רק לשיעור הבא, כדי שלא לפגוע ברצף ההוראה וירשם לו חיסור. </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lang="he-IL" sz="1800" b="1" dirty="0">
                <a:solidFill>
                  <a:srgbClr val="FF0000"/>
                </a:solidFill>
                <a:latin typeface="YAFdJjTk5UU_0"/>
              </a:rPr>
              <a:t>שימו לב! כל ארבעה איחורים הופכים לחיסור אחד.</a:t>
            </a:r>
            <a:endParaRPr kumimoji="0" lang="he-IL" sz="1800" b="1" i="0" u="none" strike="noStrike" kern="1200" cap="none" spc="0" normalizeH="0" baseline="0" noProof="0" dirty="0">
              <a:ln>
                <a:noFill/>
              </a:ln>
              <a:solidFill>
                <a:srgbClr val="FF0000"/>
              </a:solidFill>
              <a:effectLst/>
              <a:uLnTx/>
              <a:uFillTx/>
              <a:latin typeface="YAFdJjTk5UU_0"/>
              <a:ea typeface="Tahoma" panose="020B0604030504040204" pitchFamily="34" charset="0"/>
              <a:cs typeface="Tahoma" panose="020B0604030504040204" pitchFamily="34" charset="0"/>
            </a:endParaRP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he-IL" sz="1800" b="1" i="0" u="none" strike="noStrike" kern="1200" cap="none" spc="0" normalizeH="0" baseline="0" noProof="0" dirty="0">
                <a:ln>
                  <a:noFill/>
                </a:ln>
                <a:solidFill>
                  <a:schemeClr val="accent4">
                    <a:lumMod val="75000"/>
                  </a:schemeClr>
                </a:solidFill>
                <a:effectLst/>
                <a:uLnTx/>
                <a:uFillTx/>
                <a:latin typeface="YAFdJjTk5UU_0"/>
                <a:ea typeface="Tahoma" panose="020B0604030504040204" pitchFamily="34" charset="0"/>
                <a:cs typeface="Tahoma" panose="020B0604030504040204" pitchFamily="34" charset="0"/>
              </a:rPr>
              <a:t>ריבוי איחורים יוביל להורדת ציון בהתנהגות ולטיפול משמעתי, בהתאם לשיקול דעת חינוכי ובשיתוף המחנך, רכז השכבה וההנהלה.</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1400" b="0"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he-IL" sz="1400" b="0" i="0" u="none" strike="noStrike" kern="1200" cap="none" spc="0" normalizeH="0" baseline="0" noProof="0" dirty="0">
                <a:ln>
                  <a:noFill/>
                </a:ln>
                <a:solidFill>
                  <a:srgbClr val="FFFFFF"/>
                </a:solidFill>
                <a:effectLst/>
                <a:uLnTx/>
                <a:uFillTx/>
                <a:latin typeface="Times New Roman" panose="02020603050405020304" pitchFamily="18" charset="0"/>
                <a:ea typeface="Tahoma" panose="020B0604030504040204" pitchFamily="34" charset="0"/>
                <a:cs typeface="Tahoma" panose="020B0604030504040204" pitchFamily="34" charset="0"/>
              </a:rPr>
            </a:br>
            <a:endParaRPr kumimoji="0" lang="he-IL"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algn="r" rtl="1"/>
            <a:endParaRPr lang="he-IL" dirty="0"/>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7" name="מציין מיקום של מספר שקופית 5" descr="מספר שקופית">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r>
              <a:rPr lang="he-IL" sz="1200"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Tree>
    <p:extLst>
      <p:ext uri="{BB962C8B-B14F-4D97-AF65-F5344CB8AC3E}">
        <p14:creationId xmlns:p14="http://schemas.microsoft.com/office/powerpoint/2010/main" val="387050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מציין מיקום של תמונה 19" descr="קבוצת תלמידים ליד שולחן לומדים בספריה">
            <a:extLst>
              <a:ext uri="{FF2B5EF4-FFF2-40B4-BE49-F238E27FC236}">
                <a16:creationId xmlns:a16="http://schemas.microsoft.com/office/drawing/2014/main" id="{1A5F02FB-FDF1-427A-AB2F-50F09EBEE54E}"/>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1" y="0"/>
            <a:ext cx="4007224" cy="6858000"/>
          </a:xfrm>
        </p:spPr>
      </p:pic>
      <p:sp>
        <p:nvSpPr>
          <p:cNvPr id="31" name="כותרת 30" descr="כותרת">
            <a:extLst>
              <a:ext uri="{FF2B5EF4-FFF2-40B4-BE49-F238E27FC236}">
                <a16:creationId xmlns:a16="http://schemas.microsoft.com/office/drawing/2014/main" id="{9284195F-D106-45D8-ABAA-959FA68948B0}"/>
              </a:ext>
            </a:extLst>
          </p:cNvPr>
          <p:cNvSpPr>
            <a:spLocks noGrp="1"/>
          </p:cNvSpPr>
          <p:nvPr>
            <p:ph type="ctrTitle"/>
          </p:nvPr>
        </p:nvSpPr>
        <p:spPr>
          <a:xfrm flipH="1">
            <a:off x="4476863" y="0"/>
            <a:ext cx="5330038" cy="72648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הצדקת היעדרות</a:t>
            </a:r>
            <a:endParaRPr lang="he-IL" b="1" dirty="0"/>
          </a:p>
        </p:txBody>
      </p:sp>
      <p:sp>
        <p:nvSpPr>
          <p:cNvPr id="12" name="כותרת משנה 11" descr="כותרת משנה">
            <a:extLst>
              <a:ext uri="{FF2B5EF4-FFF2-40B4-BE49-F238E27FC236}">
                <a16:creationId xmlns:a16="http://schemas.microsoft.com/office/drawing/2014/main" id="{A6AB5563-AD44-4883-8D3E-93E27EEDAA40}"/>
              </a:ext>
            </a:extLst>
          </p:cNvPr>
          <p:cNvSpPr>
            <a:spLocks noGrp="1"/>
          </p:cNvSpPr>
          <p:nvPr>
            <p:ph type="subTitle" idx="1"/>
          </p:nvPr>
        </p:nvSpPr>
        <p:spPr>
          <a:xfrm flipH="1">
            <a:off x="4195481" y="1111970"/>
            <a:ext cx="7793317" cy="5413909"/>
          </a:xfrm>
        </p:spPr>
        <p:txBody>
          <a:bodyPr rtlCol="1"/>
          <a:lstStyle/>
          <a:p>
            <a:pPr algn="r" rtl="1">
              <a:lnSpc>
                <a:spcPct val="150000"/>
              </a:lnSpc>
            </a:pPr>
            <a:r>
              <a:rPr lang="he-IL" sz="1800" b="1" i="0" dirty="0">
                <a:solidFill>
                  <a:schemeClr val="accent4">
                    <a:lumMod val="75000"/>
                  </a:schemeClr>
                </a:solidFill>
                <a:effectLst/>
                <a:latin typeface="YAFdJjTk5UU_0"/>
              </a:rPr>
              <a:t>היעדרות תוכר כמוצדקת במקרים הבאים: </a:t>
            </a:r>
          </a:p>
          <a:p>
            <a:pPr algn="r" rtl="1">
              <a:lnSpc>
                <a:spcPct val="150000"/>
              </a:lnSpc>
              <a:buFont typeface="Arial" panose="020B0604020202020204" pitchFamily="34" charset="0"/>
              <a:buChar char="•"/>
            </a:pPr>
            <a:r>
              <a:rPr lang="he-IL" sz="1800" b="1" i="0" dirty="0">
                <a:solidFill>
                  <a:srgbClr val="491E75"/>
                </a:solidFill>
                <a:effectLst/>
                <a:latin typeface="YAFdJjTk5UU_0"/>
              </a:rPr>
              <a:t>זימון לצווי התייצבות או להליכי גיוס - </a:t>
            </a:r>
            <a:r>
              <a:rPr lang="he-IL" sz="1800" b="0" i="0" dirty="0">
                <a:solidFill>
                  <a:srgbClr val="491E75"/>
                </a:solidFill>
                <a:effectLst/>
                <a:latin typeface="YAFdJjTk5UU_0"/>
              </a:rPr>
              <a:t>בכפוף להגשת אישור מתאים. </a:t>
            </a:r>
          </a:p>
          <a:p>
            <a:pPr algn="r" rtl="1">
              <a:lnSpc>
                <a:spcPct val="150000"/>
              </a:lnSpc>
              <a:buFont typeface="Arial" panose="020B0604020202020204" pitchFamily="34" charset="0"/>
              <a:buChar char="•"/>
            </a:pPr>
            <a:r>
              <a:rPr lang="he-IL" sz="1800" b="1" i="0" dirty="0">
                <a:solidFill>
                  <a:srgbClr val="491E75"/>
                </a:solidFill>
                <a:effectLst/>
                <a:latin typeface="YAFdJjTk5UU_0"/>
              </a:rPr>
              <a:t>השתתפות במיונים למכינות קדם צבאיות -</a:t>
            </a:r>
            <a:r>
              <a:rPr lang="he-IL" sz="1800" b="0" i="0" dirty="0">
                <a:solidFill>
                  <a:srgbClr val="491E75"/>
                </a:solidFill>
                <a:effectLst/>
                <a:latin typeface="YAFdJjTk5UU_0"/>
              </a:rPr>
              <a:t> עד 3 סמינרים במהלך השנה בכפוף להגשת אישור מתאים. </a:t>
            </a:r>
          </a:p>
          <a:p>
            <a:pPr algn="r" rtl="1">
              <a:lnSpc>
                <a:spcPct val="150000"/>
              </a:lnSpc>
              <a:buFont typeface="Arial" panose="020B0604020202020204" pitchFamily="34" charset="0"/>
              <a:buChar char="•"/>
            </a:pPr>
            <a:r>
              <a:rPr lang="he-IL" sz="1800" b="1" i="0" dirty="0">
                <a:solidFill>
                  <a:srgbClr val="491E75"/>
                </a:solidFill>
                <a:effectLst/>
                <a:latin typeface="YAFdJjTk5UU_0"/>
              </a:rPr>
              <a:t>פעילויות בית ספריות -</a:t>
            </a:r>
            <a:r>
              <a:rPr lang="he-IL" sz="1800" b="0" i="0" dirty="0">
                <a:solidFill>
                  <a:srgbClr val="491E75"/>
                </a:solidFill>
                <a:effectLst/>
                <a:latin typeface="YAFdJjTk5UU_0"/>
              </a:rPr>
              <a:t> השתתפות בכל פעילות המתקיימת מטעם בית הספר. </a:t>
            </a:r>
          </a:p>
          <a:p>
            <a:pPr algn="r" rtl="1">
              <a:lnSpc>
                <a:spcPct val="150000"/>
              </a:lnSpc>
              <a:buFont typeface="Arial" panose="020B0604020202020204" pitchFamily="34" charset="0"/>
              <a:buChar char="•"/>
            </a:pPr>
            <a:r>
              <a:rPr lang="he-IL" sz="1800" b="1" i="0" dirty="0">
                <a:solidFill>
                  <a:srgbClr val="491E75"/>
                </a:solidFill>
                <a:effectLst/>
                <a:latin typeface="YAFdJjTk5UU_0"/>
              </a:rPr>
              <a:t>מבחני נהיגה ותיאוריה - </a:t>
            </a:r>
            <a:r>
              <a:rPr lang="he-IL" sz="1800" b="0" i="0" dirty="0">
                <a:solidFill>
                  <a:srgbClr val="491E75"/>
                </a:solidFill>
                <a:effectLst/>
                <a:latin typeface="YAFdJjTk5UU_0"/>
              </a:rPr>
              <a:t>מבחן נהיגה אחד ומבחן תיאוריה אחד בלבד. </a:t>
            </a:r>
          </a:p>
          <a:p>
            <a:pPr algn="r" rtl="1">
              <a:lnSpc>
                <a:spcPct val="150000"/>
              </a:lnSpc>
              <a:buFont typeface="Arial" panose="020B0604020202020204" pitchFamily="34" charset="0"/>
              <a:buChar char="•"/>
            </a:pPr>
            <a:r>
              <a:rPr lang="he-IL" sz="1800" b="1" i="0" dirty="0">
                <a:solidFill>
                  <a:srgbClr val="491E75"/>
                </a:solidFill>
                <a:effectLst/>
                <a:latin typeface="YAFdJjTk5UU_0"/>
              </a:rPr>
              <a:t>היעדרות בשל מחלה - </a:t>
            </a:r>
            <a:r>
              <a:rPr lang="he-IL" sz="1800" b="0" i="0" dirty="0">
                <a:solidFill>
                  <a:srgbClr val="491E75"/>
                </a:solidFill>
                <a:effectLst/>
                <a:latin typeface="YAFdJjTk5UU_0"/>
              </a:rPr>
              <a:t>תוצדק למזכירת </a:t>
            </a:r>
            <a:r>
              <a:rPr lang="he-IL" sz="1800" b="0" i="0" dirty="0" err="1">
                <a:solidFill>
                  <a:srgbClr val="491E75"/>
                </a:solidFill>
                <a:effectLst/>
                <a:latin typeface="YAFdJjTk5UU_0"/>
              </a:rPr>
              <a:t>העדרויות</a:t>
            </a:r>
            <a:r>
              <a:rPr lang="he-IL" sz="1800" b="0" i="0" dirty="0">
                <a:solidFill>
                  <a:srgbClr val="491E75"/>
                </a:solidFill>
                <a:effectLst/>
                <a:latin typeface="YAFdJjTk5UU_0"/>
              </a:rPr>
              <a:t> בכפוף להצגת אישור רפואי.</a:t>
            </a:r>
          </a:p>
          <a:p>
            <a:pPr algn="r" rtl="1">
              <a:lnSpc>
                <a:spcPct val="150000"/>
              </a:lnSpc>
              <a:buFont typeface="Arial" panose="020B0604020202020204" pitchFamily="34" charset="0"/>
              <a:buChar char="•"/>
            </a:pPr>
            <a:r>
              <a:rPr lang="he-IL" sz="1800" b="0" i="0" dirty="0">
                <a:solidFill>
                  <a:srgbClr val="491E75"/>
                </a:solidFill>
                <a:effectLst/>
                <a:latin typeface="YAFdJjTk5UU_0"/>
              </a:rPr>
              <a:t>יש להביא אישור רופא רק אחרי ארבעה ימים.</a:t>
            </a:r>
          </a:p>
          <a:p>
            <a:pPr algn="r" rtl="1">
              <a:lnSpc>
                <a:spcPct val="150000"/>
              </a:lnSpc>
              <a:buFont typeface="Arial" panose="020B0604020202020204" pitchFamily="34" charset="0"/>
              <a:buChar char="•"/>
            </a:pPr>
            <a:r>
              <a:rPr lang="he-IL" sz="1800" dirty="0">
                <a:solidFill>
                  <a:srgbClr val="491E75"/>
                </a:solidFill>
                <a:latin typeface="YAFdJjTk5UU_0"/>
              </a:rPr>
              <a:t>היעדרות בשל שמחה של קרוב – עד יום אחד.</a:t>
            </a:r>
          </a:p>
          <a:p>
            <a:pPr algn="r" rtl="1">
              <a:lnSpc>
                <a:spcPct val="150000"/>
              </a:lnSpc>
              <a:buFont typeface="Arial" panose="020B0604020202020204" pitchFamily="34" charset="0"/>
              <a:buChar char="•"/>
            </a:pPr>
            <a:r>
              <a:rPr lang="he-IL" sz="1800" b="0" i="0" dirty="0">
                <a:solidFill>
                  <a:srgbClr val="491E75"/>
                </a:solidFill>
                <a:effectLst/>
                <a:latin typeface="YAFdJjTk5UU_0"/>
              </a:rPr>
              <a:t>היעדרות בשל אבל. </a:t>
            </a:r>
          </a:p>
          <a:p>
            <a:pPr algn="r" rtl="1">
              <a:lnSpc>
                <a:spcPct val="150000"/>
              </a:lnSpc>
              <a:buFont typeface="Arial" panose="020B0604020202020204" pitchFamily="34" charset="0"/>
              <a:buChar char="•"/>
            </a:pPr>
            <a:r>
              <a:rPr lang="he-IL" sz="1800" b="1" i="0" dirty="0">
                <a:solidFill>
                  <a:schemeClr val="accent4">
                    <a:lumMod val="75000"/>
                  </a:schemeClr>
                </a:solidFill>
                <a:effectLst/>
                <a:latin typeface="YAFdJjTk5UU_0"/>
              </a:rPr>
              <a:t>מקרים חריגים - באישור הנהלת בית החינוך בלבד.</a:t>
            </a:r>
            <a:endParaRPr lang="he-IL" b="1" i="0" dirty="0">
              <a:solidFill>
                <a:schemeClr val="accent4">
                  <a:lumMod val="75000"/>
                </a:schemeClr>
              </a:solidFill>
              <a:effectLst/>
              <a:latin typeface="YAFdJjTk5UU_0"/>
            </a:endParaRPr>
          </a:p>
          <a:p>
            <a:pPr algn="r" rtl="1"/>
            <a:endParaRPr lang="he-IL" dirty="0"/>
          </a:p>
        </p:txBody>
      </p:sp>
    </p:spTree>
    <p:extLst>
      <p:ext uri="{BB962C8B-B14F-4D97-AF65-F5344CB8AC3E}">
        <p14:creationId xmlns:p14="http://schemas.microsoft.com/office/powerpoint/2010/main" val="2972817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מציין מיקום של תמונה 19" descr="קבוצת תלמידים ליד שולחן לומדים בספריה">
            <a:extLst>
              <a:ext uri="{FF2B5EF4-FFF2-40B4-BE49-F238E27FC236}">
                <a16:creationId xmlns:a16="http://schemas.microsoft.com/office/drawing/2014/main" id="{1A5F02FB-FDF1-427A-AB2F-50F09EBEE54E}"/>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1" y="0"/>
            <a:ext cx="3989294" cy="6858000"/>
          </a:xfrm>
        </p:spPr>
      </p:pic>
      <p:sp>
        <p:nvSpPr>
          <p:cNvPr id="31" name="כותרת 30" descr="כותרת">
            <a:extLst>
              <a:ext uri="{FF2B5EF4-FFF2-40B4-BE49-F238E27FC236}">
                <a16:creationId xmlns:a16="http://schemas.microsoft.com/office/drawing/2014/main" id="{9284195F-D106-45D8-ABAA-959FA68948B0}"/>
              </a:ext>
            </a:extLst>
          </p:cNvPr>
          <p:cNvSpPr>
            <a:spLocks noGrp="1"/>
          </p:cNvSpPr>
          <p:nvPr>
            <p:ph type="ctrTitle"/>
          </p:nvPr>
        </p:nvSpPr>
        <p:spPr>
          <a:xfrm flipH="1">
            <a:off x="4476863" y="0"/>
            <a:ext cx="5330038" cy="72648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הצדקת היעדרות</a:t>
            </a:r>
            <a:endParaRPr lang="he-IL" b="1" dirty="0"/>
          </a:p>
        </p:txBody>
      </p:sp>
      <p:sp>
        <p:nvSpPr>
          <p:cNvPr id="12" name="כותרת משנה 11" descr="כותרת משנה">
            <a:extLst>
              <a:ext uri="{FF2B5EF4-FFF2-40B4-BE49-F238E27FC236}">
                <a16:creationId xmlns:a16="http://schemas.microsoft.com/office/drawing/2014/main" id="{A6AB5563-AD44-4883-8D3E-93E27EEDAA40}"/>
              </a:ext>
            </a:extLst>
          </p:cNvPr>
          <p:cNvSpPr>
            <a:spLocks noGrp="1"/>
          </p:cNvSpPr>
          <p:nvPr>
            <p:ph type="subTitle" idx="1"/>
          </p:nvPr>
        </p:nvSpPr>
        <p:spPr>
          <a:xfrm flipH="1">
            <a:off x="4204445" y="2017406"/>
            <a:ext cx="7793317" cy="2993866"/>
          </a:xfrm>
        </p:spPr>
        <p:txBody>
          <a:bodyPr rtlCol="1"/>
          <a:lstStyle/>
          <a:p>
            <a:pPr>
              <a:lnSpc>
                <a:spcPct val="150000"/>
              </a:lnSpc>
            </a:pPr>
            <a:r>
              <a:rPr lang="he-IL" sz="1800" b="1" i="0" dirty="0">
                <a:solidFill>
                  <a:schemeClr val="accent4">
                    <a:lumMod val="75000"/>
                  </a:schemeClr>
                </a:solidFill>
                <a:effectLst/>
                <a:latin typeface="YAFdJjTk5UU_0"/>
              </a:rPr>
              <a:t>באחריות התלמיד לבדוק ב</a:t>
            </a: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 בסמארט סקול</a:t>
            </a:r>
            <a:r>
              <a:rPr lang="en-US" sz="1800" b="1" i="0" dirty="0">
                <a:solidFill>
                  <a:schemeClr val="accent4">
                    <a:lumMod val="75000"/>
                  </a:schemeClr>
                </a:solidFill>
                <a:effectLst/>
                <a:latin typeface="YAFdJjTk5UU_0"/>
              </a:rPr>
              <a:t> </a:t>
            </a:r>
            <a:r>
              <a:rPr lang="he-IL" sz="1800" b="1" i="0" dirty="0">
                <a:solidFill>
                  <a:schemeClr val="accent4">
                    <a:lumMod val="75000"/>
                  </a:schemeClr>
                </a:solidFill>
                <a:effectLst/>
                <a:latin typeface="YAFdJjTk5UU_0"/>
              </a:rPr>
              <a:t> </a:t>
            </a:r>
            <a:r>
              <a:rPr lang="he-IL" sz="1800" b="1" dirty="0">
                <a:solidFill>
                  <a:schemeClr val="accent4">
                    <a:lumMod val="75000"/>
                  </a:schemeClr>
                </a:solidFill>
                <a:latin typeface="YAFdJjTk5UU_0"/>
              </a:rPr>
              <a:t>את כל אירועי הנוכחות. במידה שקיימת היעדרות מוצדקת על פי הרשימה שפורטה, יש לשלוח הודעה עם האישורים הנדרשים ב </a:t>
            </a: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בסמארט סקול</a:t>
            </a:r>
            <a:r>
              <a:rPr lang="he-IL" sz="1800" b="1" dirty="0">
                <a:solidFill>
                  <a:schemeClr val="accent4">
                    <a:lumMod val="75000"/>
                  </a:schemeClr>
                </a:solidFill>
                <a:latin typeface="YAFdJjTk5UU_0"/>
              </a:rPr>
              <a:t> למזכירת היעדרויות, מיטל בדש, לא יאוחר משבועיים מיום ההיעדרות. ניתן להביא את האישורים לחדרה של מיטל. </a:t>
            </a:r>
          </a:p>
          <a:p>
            <a:pPr>
              <a:lnSpc>
                <a:spcPct val="150000"/>
              </a:lnSpc>
            </a:pPr>
            <a:r>
              <a:rPr lang="he-IL" sz="1800" b="1" dirty="0">
                <a:solidFill>
                  <a:schemeClr val="accent4">
                    <a:lumMod val="75000"/>
                  </a:schemeClr>
                </a:solidFill>
                <a:latin typeface="YAFdJjTk5UU_0"/>
              </a:rPr>
              <a:t>שימו לב! לא יוכלו התלמיד או הוריו להצדיק היעדרות לאחר שבועיים מיום ההיעדרות.</a:t>
            </a:r>
          </a:p>
          <a:p>
            <a:pPr algn="r" rtl="1"/>
            <a:endParaRPr lang="he-IL" dirty="0"/>
          </a:p>
        </p:txBody>
      </p:sp>
    </p:spTree>
    <p:extLst>
      <p:ext uri="{BB962C8B-B14F-4D97-AF65-F5344CB8AC3E}">
        <p14:creationId xmlns:p14="http://schemas.microsoft.com/office/powerpoint/2010/main" val="1915590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מציין מיקום של תמונה 6" descr="ילד הולך עם שקית ספרים ואופניים">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0" y="0"/>
            <a:ext cx="3231772" cy="6858000"/>
          </a:xfrm>
        </p:spPr>
      </p:pic>
      <p:grpSp>
        <p:nvGrpSpPr>
          <p:cNvPr id="11" name="קבוצה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1661726" y="-1"/>
            <a:ext cx="7388298" cy="6687453"/>
            <a:chOff x="1438597" y="0"/>
            <a:chExt cx="7388298" cy="6858000"/>
          </a:xfrm>
        </p:grpSpPr>
        <p:sp>
          <p:nvSpPr>
            <p:cNvPr id="10" name="מקבילית 9">
              <a:extLst>
                <a:ext uri="{FF2B5EF4-FFF2-40B4-BE49-F238E27FC236}">
                  <a16:creationId xmlns:a16="http://schemas.microsoft.com/office/drawing/2014/main" id="{11E692D4-6AEA-4652-A7AE-A02328258A55}"/>
                </a:ext>
              </a:extLst>
            </p:cNvPr>
            <p:cNvSpPr/>
            <p:nvPr/>
          </p:nvSpPr>
          <p:spPr>
            <a:xfrm flipH="1">
              <a:off x="1438597"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9" name="מקבילית 8">
              <a:extLst>
                <a:ext uri="{FF2B5EF4-FFF2-40B4-BE49-F238E27FC236}">
                  <a16:creationId xmlns:a16="http://schemas.microsoft.com/office/drawing/2014/main" id="{A134AA32-2418-4A09-9BA8-ED7207AC0D74}"/>
                </a:ext>
              </a:extLst>
            </p:cNvPr>
            <p:cNvSpPr/>
            <p:nvPr/>
          </p:nvSpPr>
          <p:spPr>
            <a:xfrm flipH="1">
              <a:off x="1715835"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2" name="מקבילית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flipH="1">
              <a:off x="2230107"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 name="כותרת 3" descr="תפקיד">
            <a:extLst>
              <a:ext uri="{FF2B5EF4-FFF2-40B4-BE49-F238E27FC236}">
                <a16:creationId xmlns:a16="http://schemas.microsoft.com/office/drawing/2014/main" id="{DFF36EE7-AE57-42F4-ACA9-A328C1F4EA02}"/>
              </a:ext>
            </a:extLst>
          </p:cNvPr>
          <p:cNvSpPr>
            <a:spLocks noGrp="1"/>
          </p:cNvSpPr>
          <p:nvPr>
            <p:ph type="title"/>
          </p:nvPr>
        </p:nvSpPr>
        <p:spPr>
          <a:xfrm flipH="1">
            <a:off x="3746044" y="170548"/>
            <a:ext cx="8049804" cy="830997"/>
          </a:xfrm>
        </p:spPr>
        <p:txBody>
          <a:bodyPr rtlCol="1"/>
          <a:lstStyle/>
          <a:p>
            <a:pPr algn="r" rtl="1"/>
            <a:r>
              <a:rPr lang="he-IL" sz="4000" b="1" cap="all" dirty="0">
                <a:solidFill>
                  <a:prstClr val="black"/>
                </a:solidFill>
              </a:rPr>
              <a:t>נוהל יציאה מבית הספר</a:t>
            </a:r>
            <a:endParaRPr lang="he-IL" b="1" dirty="0"/>
          </a:p>
        </p:txBody>
      </p:sp>
      <p:pic>
        <p:nvPicPr>
          <p:cNvPr id="35" name="מציין מיקום תוכן 34" descr="ספר פתוח">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125954" y="136480"/>
            <a:ext cx="548640" cy="548640"/>
          </a:xfrm>
        </p:spPr>
      </p:pic>
      <p:sp>
        <p:nvSpPr>
          <p:cNvPr id="23" name="מציין מיקום טקסט 22" descr="חסימת תוכן 1">
            <a:extLst>
              <a:ext uri="{FF2B5EF4-FFF2-40B4-BE49-F238E27FC236}">
                <a16:creationId xmlns:a16="http://schemas.microsoft.com/office/drawing/2014/main" id="{B88939B0-5B9A-4423-AFD1-CF6B22268795}"/>
              </a:ext>
            </a:extLst>
          </p:cNvPr>
          <p:cNvSpPr>
            <a:spLocks noGrp="1"/>
          </p:cNvSpPr>
          <p:nvPr>
            <p:ph type="body" sz="quarter" idx="11"/>
          </p:nvPr>
        </p:nvSpPr>
        <p:spPr>
          <a:xfrm flipH="1">
            <a:off x="2905951" y="1911786"/>
            <a:ext cx="9103921" cy="5831219"/>
          </a:xfrm>
        </p:spPr>
        <p:txBody>
          <a:bodyPr rtlCol="1"/>
          <a:lstStyle/>
          <a:p>
            <a:pPr algn="r" rtl="1" latinLnBrk="0"/>
            <a:r>
              <a:rPr lang="he-IL" sz="1800" b="1" dirty="0">
                <a:solidFill>
                  <a:srgbClr val="491E75"/>
                </a:solidFill>
                <a:latin typeface="YAFdJjTk5UU_0"/>
              </a:rPr>
              <a:t>אין לעזוב את שטח בית הספר לפני השעה 11:45.</a:t>
            </a:r>
          </a:p>
          <a:p>
            <a:pPr algn="r" rtl="1" latinLnBrk="0"/>
            <a:r>
              <a:rPr lang="he-IL" sz="1800" b="1" i="0" dirty="0">
                <a:solidFill>
                  <a:srgbClr val="491E75"/>
                </a:solidFill>
                <a:effectLst/>
                <a:latin typeface="YAFdJjTk5UU_0"/>
              </a:rPr>
              <a:t>במקרה של ביטול שיעור אחד – לא יוכל התלמיד לצאת משטח בית הספר.</a:t>
            </a:r>
          </a:p>
          <a:p>
            <a:pPr algn="r" rtl="1" latinLnBrk="0"/>
            <a:r>
              <a:rPr lang="he-IL" sz="1800" b="1" dirty="0">
                <a:solidFill>
                  <a:srgbClr val="491E75"/>
                </a:solidFill>
                <a:latin typeface="YAFdJjTk5UU_0"/>
              </a:rPr>
              <a:t>במקרה של ביטול שני שיעורים – יוכל התלמיד לצאת משטח בית הספר רק לאחר </a:t>
            </a:r>
          </a:p>
          <a:p>
            <a:pPr algn="r" rtl="1" latinLnBrk="0"/>
            <a:r>
              <a:rPr lang="he-IL" sz="1800" b="1" dirty="0">
                <a:solidFill>
                  <a:srgbClr val="491E75"/>
                </a:solidFill>
                <a:latin typeface="YAFdJjTk5UU_0"/>
              </a:rPr>
              <a:t>אישור הוריו ולאחר שקיבל אישור בכתב מרכז השכבה או מהסגנית הממונה על </a:t>
            </a:r>
          </a:p>
          <a:p>
            <a:pPr algn="r" rtl="1" latinLnBrk="0"/>
            <a:r>
              <a:rPr lang="he-IL" sz="1800" b="1" dirty="0">
                <a:solidFill>
                  <a:srgbClr val="491E75"/>
                </a:solidFill>
                <a:latin typeface="YAFdJjTk5UU_0"/>
              </a:rPr>
              <a:t>החטיבה העליונה.</a:t>
            </a:r>
          </a:p>
          <a:p>
            <a:pPr algn="r" rtl="1" latinLnBrk="0"/>
            <a:r>
              <a:rPr lang="he-IL" sz="1800" b="1" i="0" dirty="0">
                <a:solidFill>
                  <a:srgbClr val="491E75"/>
                </a:solidFill>
                <a:effectLst/>
                <a:latin typeface="YAFdJjTk5UU_0"/>
              </a:rPr>
              <a:t>במקרה של חלונות קבועים במערכת – יש להביא למזכירת התיכון נאווה, תמונת </a:t>
            </a:r>
          </a:p>
          <a:p>
            <a:pPr algn="r" rtl="1" latinLnBrk="0"/>
            <a:r>
              <a:rPr lang="he-IL" sz="1800" b="1" i="0" dirty="0">
                <a:solidFill>
                  <a:srgbClr val="491E75"/>
                </a:solidFill>
                <a:effectLst/>
                <a:latin typeface="YAFdJjTk5UU_0"/>
              </a:rPr>
              <a:t>פספורט ולהוציא אישור יציאה קבוע.</a:t>
            </a:r>
          </a:p>
          <a:p>
            <a:pPr algn="r" rtl="1" latinLnBrk="0"/>
            <a:r>
              <a:rPr lang="he-IL" sz="1800" b="1" dirty="0">
                <a:solidFill>
                  <a:srgbClr val="491E75"/>
                </a:solidFill>
                <a:latin typeface="YAFdJjTk5UU_0"/>
              </a:rPr>
              <a:t>האישור יהיה תקף למחצית אחת בלבד.</a:t>
            </a:r>
          </a:p>
          <a:p>
            <a:pPr algn="r" rtl="1" latinLnBrk="0"/>
            <a:r>
              <a:rPr lang="he-IL" sz="1800" b="1" i="0" dirty="0">
                <a:solidFill>
                  <a:srgbClr val="491E75"/>
                </a:solidFill>
                <a:effectLst/>
                <a:latin typeface="YAFdJjTk5UU_0"/>
              </a:rPr>
              <a:t>שימו לב!</a:t>
            </a:r>
          </a:p>
          <a:p>
            <a:pPr algn="r" rtl="1" latinLnBrk="0"/>
            <a:r>
              <a:rPr lang="he-IL" sz="1800" b="1" dirty="0">
                <a:solidFill>
                  <a:srgbClr val="491E75"/>
                </a:solidFill>
                <a:latin typeface="YAFdJjTk5UU_0"/>
              </a:rPr>
              <a:t>לא תתאפשר יציאה משטח בית הספר, לפני השעה 11:45 ללא הצגת אישור </a:t>
            </a:r>
          </a:p>
          <a:p>
            <a:pPr algn="r" rtl="1" latinLnBrk="0"/>
            <a:r>
              <a:rPr lang="he-IL" sz="1800" b="1" dirty="0">
                <a:solidFill>
                  <a:srgbClr val="491E75"/>
                </a:solidFill>
                <a:latin typeface="YAFdJjTk5UU_0"/>
              </a:rPr>
              <a:t>לשומר בית הספר.</a:t>
            </a:r>
            <a:endParaRPr lang="he-IL" sz="1800" b="1" i="0" dirty="0">
              <a:solidFill>
                <a:srgbClr val="491E75"/>
              </a:solidFill>
              <a:effectLst/>
              <a:latin typeface="YAFdJjTk5UU_0"/>
            </a:endParaRPr>
          </a:p>
          <a:p>
            <a:br>
              <a:rPr lang="he-IL" b="0" i="0" dirty="0">
                <a:solidFill>
                  <a:srgbClr val="FFFFFF"/>
                </a:solidFill>
                <a:effectLst/>
                <a:latin typeface="Times New Roman" panose="02020603050405020304" pitchFamily="18" charset="0"/>
              </a:rPr>
            </a:br>
            <a:endParaRPr lang="he-IL" dirty="0"/>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7" name="מציין מיקום של מספר שקופית 5" descr="מספר שקופית">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r>
              <a:rPr lang="he-IL" sz="1200"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Tree>
    <p:extLst>
      <p:ext uri="{BB962C8B-B14F-4D97-AF65-F5344CB8AC3E}">
        <p14:creationId xmlns:p14="http://schemas.microsoft.com/office/powerpoint/2010/main" val="65732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מציין מיקום של תמונה 6" descr="תצוגה עילית של ילד יושב ליד המחשב הנישא שלו">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flipH="1">
            <a:off x="0" y="0"/>
            <a:ext cx="2235200" cy="6858000"/>
          </a:xfrm>
        </p:spPr>
      </p:pic>
      <p:sp>
        <p:nvSpPr>
          <p:cNvPr id="4" name="כותרת 3" descr="תפקיד">
            <a:extLst>
              <a:ext uri="{FF2B5EF4-FFF2-40B4-BE49-F238E27FC236}">
                <a16:creationId xmlns:a16="http://schemas.microsoft.com/office/drawing/2014/main" id="{DFF36EE7-AE57-42F4-ACA9-A328C1F4EA02}"/>
              </a:ext>
            </a:extLst>
          </p:cNvPr>
          <p:cNvSpPr>
            <a:spLocks noGrp="1"/>
          </p:cNvSpPr>
          <p:nvPr>
            <p:ph type="title"/>
          </p:nvPr>
        </p:nvSpPr>
        <p:spPr>
          <a:xfrm flipH="1">
            <a:off x="4947508" y="595433"/>
            <a:ext cx="6891564" cy="830997"/>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התנהגות – הפרעות </a:t>
            </a:r>
            <a:endParaRPr lang="he-IL" b="1" dirty="0"/>
          </a:p>
        </p:txBody>
      </p:sp>
      <p:sp>
        <p:nvSpPr>
          <p:cNvPr id="23" name="מציין מיקום טקסט 22" descr="חסימת תוכן 1">
            <a:extLst>
              <a:ext uri="{FF2B5EF4-FFF2-40B4-BE49-F238E27FC236}">
                <a16:creationId xmlns:a16="http://schemas.microsoft.com/office/drawing/2014/main" id="{B88939B0-5B9A-4423-AFD1-CF6B22268795}"/>
              </a:ext>
            </a:extLst>
          </p:cNvPr>
          <p:cNvSpPr>
            <a:spLocks noGrp="1"/>
          </p:cNvSpPr>
          <p:nvPr>
            <p:ph type="body" sz="quarter" idx="11"/>
          </p:nvPr>
        </p:nvSpPr>
        <p:spPr>
          <a:xfrm flipH="1">
            <a:off x="2735015" y="1657718"/>
            <a:ext cx="9104057" cy="4428761"/>
          </a:xfrm>
        </p:spPr>
        <p:txBody>
          <a:bodyPr rtlCol="1"/>
          <a:lstStyle/>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מדרג תגובות: </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א. לתלמידים שהפריעו למהלך השיעור תירשם הערת הפרעה על ידי המורה         </a:t>
            </a: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בסמארט סקול </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 בהערה יש לפרט את סוג ההפרעה, ללא פירוט לא תחשב ההפרעה.</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ב. תלמידים הצוברים ארבע הפרעות יקבלו מכתב שישלח  </a:t>
            </a:r>
            <a:r>
              <a:rPr kumimoji="0" lang="he-IL" sz="1800" b="1" i="0" u="none" strike="noStrike" kern="1200" cap="none" spc="0" normalizeH="0" baseline="0" noProof="0" dirty="0" err="1">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ב</a:t>
            </a:r>
            <a:r>
              <a:rPr kumimoji="0" lang="he-IL" sz="1800" b="1" i="0" u="none" strike="noStrike" kern="1200" cap="none" spc="0" normalizeH="0" baseline="0" noProof="0" dirty="0" err="1">
                <a:ln>
                  <a:noFill/>
                </a:ln>
                <a:solidFill>
                  <a:srgbClr val="491E75"/>
                </a:solidFill>
                <a:effectLst/>
                <a:uLnTx/>
                <a:uFillTx/>
                <a:latin typeface="YAFdJjTk5UU_0"/>
                <a:ea typeface="Tahoma" panose="020B0604030504040204" pitchFamily="34" charset="0"/>
                <a:cs typeface="Tahoma" panose="020B0604030504040204" pitchFamily="34" charset="0"/>
              </a:rPr>
              <a:t>בסמארט</a:t>
            </a:r>
            <a:r>
              <a:rPr kumimoji="0" lang="he-IL" sz="1800" b="1" i="0" u="none" strike="noStrike" kern="1200" cap="none" spc="0" normalizeH="0" baseline="0" noProof="0" dirty="0">
                <a:ln>
                  <a:noFill/>
                </a:ln>
                <a:solidFill>
                  <a:srgbClr val="491E75"/>
                </a:solidFill>
                <a:effectLst/>
                <a:uLnTx/>
                <a:uFillTx/>
                <a:latin typeface="YAFdJjTk5UU_0"/>
                <a:ea typeface="Tahoma" panose="020B0604030504040204" pitchFamily="34" charset="0"/>
                <a:cs typeface="Tahoma" panose="020B0604030504040204" pitchFamily="34" charset="0"/>
              </a:rPr>
              <a:t> סקול</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 המתריע בנושא ההתנהגות ומפרט צעדי משמעת עתידיים אפשריים</a:t>
            </a:r>
            <a:r>
              <a:rPr lang="he-IL" sz="1800" b="1" dirty="0">
                <a:solidFill>
                  <a:schemeClr val="accent4">
                    <a:lumMod val="75000"/>
                  </a:schemeClr>
                </a:solidFill>
              </a:rPr>
              <a:t> בנוסף </a:t>
            </a: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הורדה בציון ההתנהגות. </a:t>
            </a:r>
          </a:p>
          <a:p>
            <a:pPr marL="0" marR="0" lvl="0" indent="0" algn="r"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schemeClr val="accent4">
                    <a:lumMod val="75000"/>
                  </a:schemeClr>
                </a:solidFill>
                <a:effectLst/>
                <a:uLnTx/>
                <a:uFillTx/>
                <a:latin typeface="Tahoma" panose="020B0604030504040204" pitchFamily="34" charset="0"/>
                <a:ea typeface="Tahoma" panose="020B0604030504040204" pitchFamily="34" charset="0"/>
                <a:cs typeface="Tahoma" panose="020B0604030504040204" pitchFamily="34" charset="0"/>
              </a:rPr>
              <a:t>ג. תלמידים הצוברים חמש הפרעות יוזמנו לשיחה עם הנהלת בית החינוך וההורים בנוסף להורדה בציון ההתנהגות. בסיום השיחה יוחלט על המשך הצעדים המשמעתיים הנוספים.</a:t>
            </a:r>
          </a:p>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he-IL" sz="1800" b="0" i="0" u="none" strike="noStrike" kern="1200" cap="none" spc="0" normalizeH="0" baseline="0" noProof="0" dirty="0">
              <a:ln>
                <a:noFill/>
              </a:ln>
              <a:solidFill>
                <a:srgbClr val="81BB42">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4" name="מציין מיקום של מספר שקופית 5" descr="מספר שקופית">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13</a:t>
            </a:fld>
            <a:endParaRPr lang="he-IL" sz="12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79446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1C3B3635-7A30-700B-9B21-3B58B29A4173}"/>
              </a:ext>
            </a:extLst>
          </p:cNvPr>
          <p:cNvSpPr>
            <a:spLocks noGrp="1"/>
          </p:cNvSpPr>
          <p:nvPr>
            <p:ph type="title"/>
          </p:nvPr>
        </p:nvSpPr>
        <p:spPr>
          <a:xfrm flipH="1">
            <a:off x="5645541" y="583525"/>
            <a:ext cx="5005614" cy="822960"/>
          </a:xfrm>
        </p:spPr>
        <p:txBody>
          <a:bodyPr/>
          <a:lstStyle/>
          <a:p>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טלפונים ניידים</a:t>
            </a:r>
            <a:endParaRPr lang="he-IL" b="1" dirty="0"/>
          </a:p>
        </p:txBody>
      </p:sp>
      <p:sp>
        <p:nvSpPr>
          <p:cNvPr id="4" name="מציין מיקום טקסט 3">
            <a:extLst>
              <a:ext uri="{FF2B5EF4-FFF2-40B4-BE49-F238E27FC236}">
                <a16:creationId xmlns:a16="http://schemas.microsoft.com/office/drawing/2014/main" id="{241807ED-9D86-C127-C6CA-2AF3C19C1A3A}"/>
              </a:ext>
            </a:extLst>
          </p:cNvPr>
          <p:cNvSpPr>
            <a:spLocks noGrp="1"/>
          </p:cNvSpPr>
          <p:nvPr>
            <p:ph type="body" sz="quarter" idx="11"/>
          </p:nvPr>
        </p:nvSpPr>
        <p:spPr>
          <a:xfrm flipH="1">
            <a:off x="4876800" y="1406485"/>
            <a:ext cx="6865256" cy="4646462"/>
          </a:xfrm>
        </p:spPr>
        <p:txBody>
          <a:bodyPr/>
          <a:lstStyle/>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חל איסור </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על שימוש כלשהו בטלפונים ניידים בזמן השיעור ובמהלך פעילות בית ספרית, למעט לצרכי השיעור ובהוראת המורה. טלפונים ניידים יהיו כבויים בזמן השיעור וימצאו </a:t>
            </a:r>
            <a:r>
              <a:rPr kumimoji="0" lang="he-IL" sz="18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בתוך תיק התלמיד</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במקרים מיוחדים יבקשו התלמידים מראש אישור מיוחד מהמורה הנוכח בכיתה. חל איסור מוחלט על הקלטה ו/או צילום של צוות בית החינוך או תלמידים שלא בהסכמתם. </a:t>
            </a:r>
          </a:p>
          <a:p>
            <a:pPr marL="0" marR="0" lvl="0" indent="0" algn="just" defTabSz="914400" rtl="1"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מדרג תגובה</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תירשם הערת משמעת לתלמיד בשל טלפון נייד שיימצא מחוץ לתיק או שיעשה בו שימוש בזמן השיעור. הערת המשמעת תיכלל במניין ההפרעות, ועלולה להוביל לטיפול משמעתי, ולפגיעה בציון ההתנהגות. במקרה של הקלטה ו/או צילום של צוות בית החינוך, יתקיים טיפול משמעתי, כולל השעיה למספר ימים, ותישקל הגשת תלונה במשטרה.</a:t>
            </a:r>
            <a:endParaRPr kumimoji="0" lang="he-IL"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endParaRPr lang="he-IL" dirty="0"/>
          </a:p>
        </p:txBody>
      </p:sp>
      <p:pic>
        <p:nvPicPr>
          <p:cNvPr id="13" name="מציין מיקום של תמונה 12">
            <a:extLst>
              <a:ext uri="{FF2B5EF4-FFF2-40B4-BE49-F238E27FC236}">
                <a16:creationId xmlns:a16="http://schemas.microsoft.com/office/drawing/2014/main" id="{9027A9A9-90B4-733F-AB93-2D5545DA00F0}"/>
              </a:ext>
            </a:extLst>
          </p:cNvPr>
          <p:cNvPicPr>
            <a:picLocks noGrp="1" noChangeAspect="1"/>
          </p:cNvPicPr>
          <p:nvPr>
            <p:ph type="pic" sz="quarter" idx="13"/>
          </p:nvPr>
        </p:nvPicPr>
        <p:blipFill>
          <a:blip r:embed="rId2"/>
          <a:srcRect t="1" b="1"/>
          <a:stretch>
            <a:fillRect/>
          </a:stretch>
        </p:blipFill>
        <p:spPr>
          <a:xfrm flipH="1">
            <a:off x="0" y="0"/>
            <a:ext cx="4876800" cy="6858000"/>
          </a:xfrm>
        </p:spPr>
      </p:pic>
    </p:spTree>
    <p:extLst>
      <p:ext uri="{BB962C8B-B14F-4D97-AF65-F5344CB8AC3E}">
        <p14:creationId xmlns:p14="http://schemas.microsoft.com/office/powerpoint/2010/main" val="634834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כותרת 32" descr="כותרת">
            <a:extLst>
              <a:ext uri="{FF2B5EF4-FFF2-40B4-BE49-F238E27FC236}">
                <a16:creationId xmlns:a16="http://schemas.microsoft.com/office/drawing/2014/main" id="{18CDD97B-6E25-4FB4-B239-493E54AA0830}"/>
              </a:ext>
            </a:extLst>
          </p:cNvPr>
          <p:cNvSpPr>
            <a:spLocks noGrp="1"/>
          </p:cNvSpPr>
          <p:nvPr>
            <p:ph type="title"/>
          </p:nvPr>
        </p:nvSpPr>
        <p:spPr>
          <a:xfrm flipH="1">
            <a:off x="499816" y="196556"/>
            <a:ext cx="5421722" cy="822960"/>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למידה דיגיטלית</a:t>
            </a:r>
            <a:endParaRPr lang="he-IL" b="1" dirty="0">
              <a:solidFill>
                <a:schemeClr val="bg1"/>
              </a:solidFill>
            </a:endParaRPr>
          </a:p>
        </p:txBody>
      </p:sp>
      <p:sp>
        <p:nvSpPr>
          <p:cNvPr id="34" name="מציין מיקום טקסט 33" descr="תוכן שקופית">
            <a:extLst>
              <a:ext uri="{FF2B5EF4-FFF2-40B4-BE49-F238E27FC236}">
                <a16:creationId xmlns:a16="http://schemas.microsoft.com/office/drawing/2014/main" id="{859D862E-AE8E-482F-9E23-3C096FF03E54}"/>
              </a:ext>
            </a:extLst>
          </p:cNvPr>
          <p:cNvSpPr>
            <a:spLocks noGrp="1"/>
          </p:cNvSpPr>
          <p:nvPr>
            <p:ph type="body" sz="quarter" idx="11"/>
          </p:nvPr>
        </p:nvSpPr>
        <p:spPr>
          <a:xfrm flipH="1">
            <a:off x="383700" y="1084385"/>
            <a:ext cx="7671727" cy="4667944"/>
          </a:xfrm>
        </p:spPr>
        <p:txBody>
          <a:bodyPr rtlCol="1"/>
          <a:lstStyle/>
          <a:p>
            <a:pPr algn="r" rtl="1" latinLnBrk="0"/>
            <a:r>
              <a:rPr lang="he-IL" sz="2000" b="1" i="0" dirty="0">
                <a:solidFill>
                  <a:srgbClr val="FFFAEB"/>
                </a:solidFill>
                <a:effectLst/>
                <a:latin typeface="YAFdJjTk5UU_0"/>
              </a:rPr>
              <a:t>מידה דיגיטלית</a:t>
            </a:r>
            <a:endParaRPr lang="he-IL" sz="2000" b="0" i="0" dirty="0">
              <a:solidFill>
                <a:srgbClr val="000000"/>
              </a:solidFill>
              <a:effectLst/>
              <a:latin typeface="YAFdJjTk5UU_0"/>
            </a:endParaRPr>
          </a:p>
          <a:p>
            <a:pPr algn="ctr" rtl="0" latinLnBrk="0"/>
            <a:r>
              <a:rPr lang="he-IL" sz="2000" b="0" i="0" dirty="0">
                <a:solidFill>
                  <a:srgbClr val="FFFAEB"/>
                </a:solidFill>
                <a:effectLst/>
                <a:latin typeface="YAFdJjTk5UU_0"/>
              </a:rPr>
              <a:t>04</a:t>
            </a:r>
          </a:p>
          <a:p>
            <a:pPr algn="r" rtl="1" latinLnBrk="0">
              <a:lnSpc>
                <a:spcPct val="150000"/>
              </a:lnSpc>
            </a:pPr>
            <a:r>
              <a:rPr lang="he-IL" sz="1800" b="1" i="0" dirty="0">
                <a:solidFill>
                  <a:srgbClr val="491E75"/>
                </a:solidFill>
                <a:effectLst/>
                <a:latin typeface="YAFdJjTk5UU_0"/>
              </a:rPr>
              <a:t>שכבות י’ ו-י”א לומדות באמצעות </a:t>
            </a:r>
            <a:r>
              <a:rPr lang="he-IL" sz="1800" b="1" i="0" dirty="0" err="1">
                <a:solidFill>
                  <a:srgbClr val="491E75"/>
                </a:solidFill>
                <a:effectLst/>
                <a:latin typeface="YAFdJjTk5UU_0"/>
              </a:rPr>
              <a:t>טאבלטים</a:t>
            </a:r>
            <a:r>
              <a:rPr lang="he-IL" sz="1800" b="1" i="0" dirty="0">
                <a:solidFill>
                  <a:srgbClr val="491E75"/>
                </a:solidFill>
                <a:effectLst/>
                <a:latin typeface="YAFdJjTk5UU_0"/>
              </a:rPr>
              <a:t>. המעבר ללמידה דיגיטלית נעשה מתוך מחשבה מעמיקה על טובת התלמידים והכנתם לעתיד. </a:t>
            </a:r>
          </a:p>
          <a:p>
            <a:pPr algn="r" rtl="1" latinLnBrk="0">
              <a:lnSpc>
                <a:spcPct val="150000"/>
              </a:lnSpc>
            </a:pPr>
            <a:r>
              <a:rPr lang="he-IL" sz="1800" b="1" i="0" dirty="0">
                <a:solidFill>
                  <a:srgbClr val="491E75"/>
                </a:solidFill>
                <a:effectLst/>
                <a:latin typeface="YAFdJjTk5UU_0"/>
              </a:rPr>
              <a:t>שילוב הלמידה הדיגיטלית נועד להעניק לתלמידים כלים ומיומנויות המתאימים לעידן המודרני</a:t>
            </a:r>
            <a:r>
              <a:rPr lang="he-IL" sz="1800" b="1" dirty="0">
                <a:solidFill>
                  <a:srgbClr val="491E75"/>
                </a:solidFill>
                <a:latin typeface="YAFdJjTk5UU_0"/>
              </a:rPr>
              <a:t> ו</a:t>
            </a:r>
            <a:r>
              <a:rPr lang="he-IL" sz="1800" b="1" i="0" dirty="0">
                <a:solidFill>
                  <a:srgbClr val="491E75"/>
                </a:solidFill>
                <a:effectLst/>
                <a:latin typeface="YAFdJjTk5UU_0"/>
              </a:rPr>
              <a:t>תכין את התלמידים בצורה מיטבית לאתגרים העתידיים. </a:t>
            </a:r>
            <a:br>
              <a:rPr lang="he-IL" sz="2000" b="0" i="0" dirty="0">
                <a:solidFill>
                  <a:srgbClr val="F79620"/>
                </a:solidFill>
                <a:effectLst/>
                <a:latin typeface="YAFdJjTk5UU_0"/>
              </a:rPr>
            </a:br>
            <a:endParaRPr lang="he-IL" sz="2000" b="0" i="0" dirty="0">
              <a:solidFill>
                <a:srgbClr val="F79620"/>
              </a:solidFill>
              <a:effectLst/>
              <a:latin typeface="YAFdJjTk5UU_0"/>
            </a:endParaRPr>
          </a:p>
          <a:p>
            <a:br>
              <a:rPr lang="he-IL" sz="2000" b="0" i="0" dirty="0">
                <a:solidFill>
                  <a:srgbClr val="FFFFFF"/>
                </a:solidFill>
                <a:effectLst/>
                <a:latin typeface="Times New Roman" panose="02020603050405020304" pitchFamily="18" charset="0"/>
              </a:rPr>
            </a:br>
            <a:endParaRPr lang="he-IL" dirty="0">
              <a:solidFill>
                <a:schemeClr val="bg1"/>
              </a:solidFill>
            </a:endParaRPr>
          </a:p>
        </p:txBody>
      </p:sp>
      <p:sp>
        <p:nvSpPr>
          <p:cNvPr id="14" name="מלבן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flipH="1">
            <a:off x="0" y="6355760"/>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2" name="מציין מיקום של מספר שקופית 5" descr="מספר שקופית">
            <a:extLst>
              <a:ext uri="{FF2B5EF4-FFF2-40B4-BE49-F238E27FC236}">
                <a16:creationId xmlns:a16="http://schemas.microsoft.com/office/drawing/2014/main" id="{C2827A65-383D-4D68-9F51-F76C2370BF65}"/>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15</a:t>
            </a:fld>
            <a:endParaRPr lang="he-IL" sz="12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 name="תמונה 1">
            <a:extLst>
              <a:ext uri="{FF2B5EF4-FFF2-40B4-BE49-F238E27FC236}">
                <a16:creationId xmlns:a16="http://schemas.microsoft.com/office/drawing/2014/main" id="{A517C153-2A74-4002-9D4A-0116D74B1EF1}"/>
              </a:ext>
            </a:extLst>
          </p:cNvPr>
          <p:cNvPicPr>
            <a:picLocks noChangeAspect="1"/>
          </p:cNvPicPr>
          <p:nvPr/>
        </p:nvPicPr>
        <p:blipFill>
          <a:blip r:embed="rId3"/>
          <a:stretch>
            <a:fillRect/>
          </a:stretch>
        </p:blipFill>
        <p:spPr>
          <a:xfrm>
            <a:off x="8439127" y="1434353"/>
            <a:ext cx="3682460" cy="4419600"/>
          </a:xfrm>
          <a:prstGeom prst="rect">
            <a:avLst/>
          </a:prstGeom>
        </p:spPr>
      </p:pic>
    </p:spTree>
    <p:extLst>
      <p:ext uri="{BB962C8B-B14F-4D97-AF65-F5344CB8AC3E}">
        <p14:creationId xmlns:p14="http://schemas.microsoft.com/office/powerpoint/2010/main" val="2532342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כותרת 32" descr="כותרת">
            <a:extLst>
              <a:ext uri="{FF2B5EF4-FFF2-40B4-BE49-F238E27FC236}">
                <a16:creationId xmlns:a16="http://schemas.microsoft.com/office/drawing/2014/main" id="{18CDD97B-6E25-4FB4-B239-493E54AA0830}"/>
              </a:ext>
            </a:extLst>
          </p:cNvPr>
          <p:cNvSpPr>
            <a:spLocks noGrp="1"/>
          </p:cNvSpPr>
          <p:nvPr>
            <p:ph type="title"/>
          </p:nvPr>
        </p:nvSpPr>
        <p:spPr>
          <a:xfrm flipH="1">
            <a:off x="499815" y="196556"/>
            <a:ext cx="9191031" cy="822960"/>
          </a:xfrm>
        </p:spPr>
        <p:txBody>
          <a:bodyPr rtlCol="1"/>
          <a:lstStyle/>
          <a:p>
            <a:pPr algn="r" rtl="1"/>
            <a:r>
              <a:rPr kumimoji="0" lang="he-IL" sz="4000" b="1" i="0" u="none" strike="noStrike" kern="1200" cap="all"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כללים ונהלים בלמידה דיגיטלית</a:t>
            </a:r>
            <a:endParaRPr lang="he-IL" b="1" dirty="0">
              <a:solidFill>
                <a:schemeClr val="bg1"/>
              </a:solidFill>
            </a:endParaRPr>
          </a:p>
        </p:txBody>
      </p:sp>
      <p:sp>
        <p:nvSpPr>
          <p:cNvPr id="34" name="מציין מיקום טקסט 33" descr="תוכן שקופית">
            <a:extLst>
              <a:ext uri="{FF2B5EF4-FFF2-40B4-BE49-F238E27FC236}">
                <a16:creationId xmlns:a16="http://schemas.microsoft.com/office/drawing/2014/main" id="{859D862E-AE8E-482F-9E23-3C096FF03E54}"/>
              </a:ext>
            </a:extLst>
          </p:cNvPr>
          <p:cNvSpPr>
            <a:spLocks noGrp="1"/>
          </p:cNvSpPr>
          <p:nvPr>
            <p:ph type="body" sz="quarter" idx="11"/>
          </p:nvPr>
        </p:nvSpPr>
        <p:spPr>
          <a:xfrm flipH="1">
            <a:off x="499810" y="882966"/>
            <a:ext cx="8653154" cy="5778478"/>
          </a:xfrm>
        </p:spPr>
        <p:txBody>
          <a:bodyPr rtlCol="1"/>
          <a:lstStyle/>
          <a:p>
            <a:pPr algn="r" rtl="1">
              <a:lnSpc>
                <a:spcPct val="150000"/>
              </a:lnSpc>
              <a:buFont typeface="Arial" panose="020B0604020202020204" pitchFamily="34" charset="0"/>
              <a:buChar char="•"/>
            </a:pPr>
            <a:r>
              <a:rPr lang="he-IL" sz="1800" b="1" i="0" dirty="0">
                <a:solidFill>
                  <a:srgbClr val="491E75"/>
                </a:solidFill>
                <a:effectLst/>
                <a:latin typeface="YAFdJjTk5UU_0"/>
              </a:rPr>
              <a:t>הבאת </a:t>
            </a:r>
            <a:r>
              <a:rPr lang="he-IL" sz="1800" b="1" i="0" dirty="0" err="1">
                <a:solidFill>
                  <a:srgbClr val="491E75"/>
                </a:solidFill>
                <a:effectLst/>
                <a:latin typeface="YAFdJjTk5UU_0"/>
              </a:rPr>
              <a:t>טאבלטים</a:t>
            </a:r>
            <a:r>
              <a:rPr lang="he-IL" sz="1800" b="1" i="0" dirty="0">
                <a:solidFill>
                  <a:srgbClr val="491E75"/>
                </a:solidFill>
                <a:effectLst/>
                <a:latin typeface="YAFdJjTk5UU_0"/>
              </a:rPr>
              <a:t> טעונים ומוכנים לשימוש: באחריות התלמידים להביא את </a:t>
            </a:r>
            <a:r>
              <a:rPr lang="he-IL" sz="1800" b="1" i="0" dirty="0" err="1">
                <a:solidFill>
                  <a:srgbClr val="491E75"/>
                </a:solidFill>
                <a:effectLst/>
                <a:latin typeface="YAFdJjTk5UU_0"/>
              </a:rPr>
              <a:t>הטאבלט</a:t>
            </a:r>
            <a:r>
              <a:rPr lang="he-IL" sz="1800" b="1" i="0" dirty="0">
                <a:solidFill>
                  <a:srgbClr val="491E75"/>
                </a:solidFill>
                <a:effectLst/>
                <a:latin typeface="YAFdJjTk5UU_0"/>
              </a:rPr>
              <a:t> לבית הספר בכל יום, ולוודא שהם טעונים ומוכנים לשימוש בתחילת היום. אי הבאת </a:t>
            </a:r>
            <a:r>
              <a:rPr lang="he-IL" sz="1800" b="1" i="0" dirty="0" err="1">
                <a:solidFill>
                  <a:srgbClr val="491E75"/>
                </a:solidFill>
                <a:effectLst/>
                <a:latin typeface="YAFdJjTk5UU_0"/>
              </a:rPr>
              <a:t>טאבלט</a:t>
            </a:r>
            <a:r>
              <a:rPr lang="he-IL" sz="1800" b="1" i="0" dirty="0">
                <a:solidFill>
                  <a:srgbClr val="491E75"/>
                </a:solidFill>
                <a:effectLst/>
                <a:latin typeface="YAFdJjTk5UU_0"/>
              </a:rPr>
              <a:t> טעון ומוכן לשימוש כמוה כאי הבאת ציוד לשיעור.</a:t>
            </a:r>
          </a:p>
          <a:p>
            <a:pPr algn="r" rtl="1">
              <a:lnSpc>
                <a:spcPct val="150000"/>
              </a:lnSpc>
              <a:buFont typeface="Arial" panose="020B0604020202020204" pitchFamily="34" charset="0"/>
              <a:buChar char="•"/>
            </a:pPr>
            <a:r>
              <a:rPr lang="he-IL" sz="1800" b="1" i="0" dirty="0">
                <a:solidFill>
                  <a:srgbClr val="491E75"/>
                </a:solidFill>
                <a:effectLst/>
                <a:latin typeface="YAFdJjTk5UU_0"/>
              </a:rPr>
              <a:t>במהלך השיעורים, על התלמידים להשתמש </a:t>
            </a:r>
            <a:r>
              <a:rPr lang="he-IL" sz="1800" b="1" i="0" dirty="0" err="1">
                <a:solidFill>
                  <a:srgbClr val="491E75"/>
                </a:solidFill>
                <a:effectLst/>
                <a:latin typeface="YAFdJjTk5UU_0"/>
              </a:rPr>
              <a:t>בטאבלטים</a:t>
            </a:r>
            <a:r>
              <a:rPr lang="he-IL" sz="1800" b="1" i="0" dirty="0">
                <a:solidFill>
                  <a:srgbClr val="491E75"/>
                </a:solidFill>
                <a:effectLst/>
                <a:latin typeface="YAFdJjTk5UU_0"/>
              </a:rPr>
              <a:t> לצרכי לימוד בלבד. אין לעשות שימוש </a:t>
            </a:r>
            <a:r>
              <a:rPr lang="he-IL" sz="1800" b="1" i="0" dirty="0" err="1">
                <a:solidFill>
                  <a:srgbClr val="491E75"/>
                </a:solidFill>
                <a:effectLst/>
                <a:latin typeface="YAFdJjTk5UU_0"/>
              </a:rPr>
              <a:t>בטאבלט</a:t>
            </a:r>
            <a:r>
              <a:rPr lang="he-IL" sz="1800" b="1" i="0" dirty="0">
                <a:solidFill>
                  <a:srgbClr val="491E75"/>
                </a:solidFill>
                <a:effectLst/>
                <a:latin typeface="YAFdJjTk5UU_0"/>
              </a:rPr>
              <a:t> לצרכים אישיים או למטרות שאינן קשורות ישירות ללמידה בכיתה. התלמידים ישתמשו במהלך שעות הלימודים אך ורק בתוכנות, אתרים ובאפליקציות שאושרו על ידי צוות ההוראה והנהלת בית החינוך.</a:t>
            </a:r>
          </a:p>
          <a:p>
            <a:pPr algn="r" rtl="1">
              <a:lnSpc>
                <a:spcPct val="150000"/>
              </a:lnSpc>
              <a:buFont typeface="Arial" panose="020B0604020202020204" pitchFamily="34" charset="0"/>
              <a:buChar char="•"/>
            </a:pPr>
            <a:r>
              <a:rPr lang="he-IL" sz="1800" b="1" i="0" dirty="0">
                <a:solidFill>
                  <a:srgbClr val="491E75"/>
                </a:solidFill>
                <a:effectLst/>
                <a:latin typeface="YAFdJjTk5UU_0"/>
              </a:rPr>
              <a:t>שמירה על פרטיות ובטיחות ברשת: במסגרת המעבר ללמידה דיגיטלית, התלמידים ילמדו על חשיבות השמירה על פרטיותם ובטיחותם ברשת, ויתבקשו לפעול בהתאם להנחיות הצוות החינוכי בנושא.</a:t>
            </a:r>
            <a:endParaRPr lang="he-IL" sz="1800" b="1" dirty="0">
              <a:solidFill>
                <a:srgbClr val="491E75"/>
              </a:solidFill>
              <a:effectLst/>
              <a:latin typeface="YAFdJjTk5UU_0"/>
            </a:endParaRPr>
          </a:p>
          <a:p>
            <a:r>
              <a:rPr lang="he-IL" sz="1800" b="1" i="0" dirty="0">
                <a:latin typeface="YAFdJjTk5UU_0"/>
              </a:rPr>
              <a:t>תגובה- </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תירשם הערת משמעת לתלמיד בשל אי עמידה בכללי ההתנהלות עם </a:t>
            </a:r>
          </a:p>
          <a:p>
            <a:r>
              <a:rPr kumimoji="0" lang="he-IL" sz="18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הטאבלט</a:t>
            </a:r>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בשיעור. הערת המשמעת תיכלל במניין ההפרעות, ועלולה להוביל </a:t>
            </a:r>
          </a:p>
          <a:p>
            <a:r>
              <a:rPr kumimoji="0" lang="he-IL"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לטיפול משמעתי, ולפגיעה בציון ההתנהגות</a:t>
            </a:r>
            <a:r>
              <a:rPr kumimoji="0" lang="he-I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endParaRPr lang="he-IL" sz="1800" b="1" i="0" dirty="0">
              <a:solidFill>
                <a:srgbClr val="491E75"/>
              </a:solidFill>
              <a:effectLst/>
              <a:latin typeface="YAFdJjTk5UU_0"/>
            </a:endParaRPr>
          </a:p>
          <a:p>
            <a:pPr marL="0" indent="0" algn="r" rtl="1">
              <a:buNone/>
            </a:pPr>
            <a:endParaRPr lang="he-IL" dirty="0">
              <a:solidFill>
                <a:schemeClr val="bg1"/>
              </a:solidFill>
            </a:endParaRPr>
          </a:p>
        </p:txBody>
      </p:sp>
      <p:sp>
        <p:nvSpPr>
          <p:cNvPr id="15" name="אליפסה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flipH="1">
            <a:off x="499816"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2" name="מציין מיקום של מספר שקופית 5" descr="מספר שקופית">
            <a:extLst>
              <a:ext uri="{FF2B5EF4-FFF2-40B4-BE49-F238E27FC236}">
                <a16:creationId xmlns:a16="http://schemas.microsoft.com/office/drawing/2014/main" id="{C2827A65-383D-4D68-9F51-F76C2370BF65}"/>
              </a:ext>
            </a:extLst>
          </p:cNvPr>
          <p:cNvSpPr txBox="1">
            <a:spLocks/>
          </p:cNvSpPr>
          <p:nvPr/>
        </p:nvSpPr>
        <p:spPr>
          <a:xfrm flipH="1">
            <a:off x="499816" y="6189345"/>
            <a:ext cx="600974" cy="395243"/>
          </a:xfrm>
          <a:prstGeom prst="rect">
            <a:avLst/>
          </a:prstGeom>
        </p:spPr>
        <p:txBody>
          <a:bodyPr vert="horz" lIns="0" tIns="0" rIns="0" bIns="0" rtlCol="1" anchor="ctr"/>
          <a:lstStyle>
            <a:defPPr>
              <a:defRPr lang="en-US"/>
            </a:defPPr>
            <a:lvl1pPr marL="0" algn="r" defTabSz="914400" rtl="1" eaLnBrk="1" latinLnBrk="0" hangingPunct="1">
              <a:defRPr sz="11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1"/>
            <a:fld id="{247A4EEE-49CE-4F6C-BF32-B7FCC5EBBF45}" type="slidenum">
              <a:rPr lang="he-IL" sz="1200" smtClean="0">
                <a:solidFill>
                  <a:schemeClr val="bg1"/>
                </a:solidFill>
                <a:latin typeface="Tahoma" panose="020B0604030504040204" pitchFamily="34" charset="0"/>
                <a:ea typeface="Tahoma" panose="020B0604030504040204" pitchFamily="34" charset="0"/>
                <a:cs typeface="Tahoma" panose="020B0604030504040204" pitchFamily="34" charset="0"/>
              </a:rPr>
              <a:pPr algn="ctr" rtl="1"/>
              <a:t>16</a:t>
            </a:fld>
            <a:endParaRPr lang="he-IL" sz="12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תמונה 3">
            <a:extLst>
              <a:ext uri="{FF2B5EF4-FFF2-40B4-BE49-F238E27FC236}">
                <a16:creationId xmlns:a16="http://schemas.microsoft.com/office/drawing/2014/main" id="{50B866EC-FF52-4B64-B5F2-1270D487A4D0}"/>
              </a:ext>
            </a:extLst>
          </p:cNvPr>
          <p:cNvPicPr>
            <a:picLocks noChangeAspect="1"/>
          </p:cNvPicPr>
          <p:nvPr/>
        </p:nvPicPr>
        <p:blipFill>
          <a:blip r:embed="rId3"/>
          <a:stretch>
            <a:fillRect/>
          </a:stretch>
        </p:blipFill>
        <p:spPr>
          <a:xfrm>
            <a:off x="9350188" y="1936376"/>
            <a:ext cx="2853384" cy="4252969"/>
          </a:xfrm>
          <a:prstGeom prst="rect">
            <a:avLst/>
          </a:prstGeom>
        </p:spPr>
      </p:pic>
    </p:spTree>
    <p:extLst>
      <p:ext uri="{BB962C8B-B14F-4D97-AF65-F5344CB8AC3E}">
        <p14:creationId xmlns:p14="http://schemas.microsoft.com/office/powerpoint/2010/main" val="4288190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מציין מיקום של תמונה 5" descr="קבוצה של אנשים יושבים סביב שולחן עץ&#10;">
            <a:extLst>
              <a:ext uri="{FF2B5EF4-FFF2-40B4-BE49-F238E27FC236}">
                <a16:creationId xmlns:a16="http://schemas.microsoft.com/office/drawing/2014/main" id="{D48306FF-9A46-43AC-BC11-DE5D9F2D1836}"/>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flipH="1">
            <a:off x="0" y="-5626"/>
            <a:ext cx="12192000" cy="6858000"/>
          </a:xfrm>
        </p:spPr>
      </p:pic>
      <p:grpSp>
        <p:nvGrpSpPr>
          <p:cNvPr id="7" name="קבוצה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1681" y="0"/>
            <a:ext cx="2570831" cy="6858001"/>
            <a:chOff x="1" y="0"/>
            <a:chExt cx="2570831" cy="6858001"/>
          </a:xfrm>
        </p:grpSpPr>
        <p:sp>
          <p:nvSpPr>
            <p:cNvPr id="32" name="צורה חופשית: צורה 31">
              <a:extLst>
                <a:ext uri="{FF2B5EF4-FFF2-40B4-BE49-F238E27FC236}">
                  <a16:creationId xmlns:a16="http://schemas.microsoft.com/office/drawing/2014/main" id="{25DFF88D-A516-4508-BC03-10D68E4034CF}"/>
                </a:ext>
              </a:extLst>
            </p:cNvPr>
            <p:cNvSpPr/>
            <p:nvPr/>
          </p:nvSpPr>
          <p:spPr>
            <a:xfrm flipH="1">
              <a:off x="1"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צורה 29">
              <a:extLst>
                <a:ext uri="{FF2B5EF4-FFF2-40B4-BE49-F238E27FC236}">
                  <a16:creationId xmlns:a16="http://schemas.microsoft.com/office/drawing/2014/main" id="{F990A05A-2B0C-4EA2-8A33-D5A7D8C1BC4F}"/>
                </a:ext>
              </a:extLst>
            </p:cNvPr>
            <p:cNvSpPr/>
            <p:nvPr/>
          </p:nvSpPr>
          <p:spPr>
            <a:xfrm flipH="1">
              <a:off x="2"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צורה 27">
              <a:extLst>
                <a:ext uri="{FF2B5EF4-FFF2-40B4-BE49-F238E27FC236}">
                  <a16:creationId xmlns:a16="http://schemas.microsoft.com/office/drawing/2014/main" id="{79BF84DA-56CC-4319-9B18-B6303F93EF5A}"/>
                </a:ext>
              </a:extLst>
            </p:cNvPr>
            <p:cNvSpPr/>
            <p:nvPr/>
          </p:nvSpPr>
          <p:spPr>
            <a:xfrm flipH="1">
              <a:off x="2"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accent1">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צורה 25">
              <a:extLst>
                <a:ext uri="{FF2B5EF4-FFF2-40B4-BE49-F238E27FC236}">
                  <a16:creationId xmlns:a16="http://schemas.microsoft.com/office/drawing/2014/main" id="{3FE4855B-D7C3-4EA7-8050-5BDDB9E3A78A}"/>
                </a:ext>
              </a:extLst>
            </p:cNvPr>
            <p:cNvSpPr/>
            <p:nvPr/>
          </p:nvSpPr>
          <p:spPr>
            <a:xfrm flipH="1">
              <a:off x="2"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accent1">
                <a:lumMod val="7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צורה 23">
              <a:extLst>
                <a:ext uri="{FF2B5EF4-FFF2-40B4-BE49-F238E27FC236}">
                  <a16:creationId xmlns:a16="http://schemas.microsoft.com/office/drawing/2014/main" id="{EC066EC5-6C2C-4006-B87D-E6C5CFDEF302}"/>
                </a:ext>
              </a:extLst>
            </p:cNvPr>
            <p:cNvSpPr/>
            <p:nvPr/>
          </p:nvSpPr>
          <p:spPr>
            <a:xfrm flipH="1">
              <a:off x="2"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accent1">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sp>
        <p:nvSpPr>
          <p:cNvPr id="42" name="כותרת 41" descr="כותרת">
            <a:extLst>
              <a:ext uri="{FF2B5EF4-FFF2-40B4-BE49-F238E27FC236}">
                <a16:creationId xmlns:a16="http://schemas.microsoft.com/office/drawing/2014/main" id="{72FCEAE4-FA74-4446-B2F5-9AFA2DA139A2}"/>
              </a:ext>
            </a:extLst>
          </p:cNvPr>
          <p:cNvSpPr>
            <a:spLocks noGrp="1"/>
          </p:cNvSpPr>
          <p:nvPr>
            <p:ph type="ctrTitle"/>
          </p:nvPr>
        </p:nvSpPr>
        <p:spPr>
          <a:xfrm flipH="1">
            <a:off x="118654" y="268942"/>
            <a:ext cx="9018512" cy="4186515"/>
          </a:xfrm>
          <a:solidFill>
            <a:srgbClr val="FFC000"/>
          </a:solidFill>
        </p:spPr>
        <p:txBody>
          <a:bodyPr rtlCol="1"/>
          <a:lstStyle/>
          <a:p>
            <a:pPr algn="ctr" rtl="1" fontAlgn="base">
              <a:lnSpc>
                <a:spcPct val="150000"/>
              </a:lnSpc>
            </a:pPr>
            <a:br>
              <a:rPr lang="he-IL" sz="1400" b="1" i="0" u="none" strike="noStrike" dirty="0">
                <a:solidFill>
                  <a:srgbClr val="491E75"/>
                </a:solidFill>
                <a:effectLst/>
                <a:latin typeface="YAFdJjTk5UU_0"/>
              </a:rPr>
            </a:br>
            <a:r>
              <a:rPr lang="he-IL" sz="2000" b="1" i="0" u="none" strike="noStrike" dirty="0">
                <a:solidFill>
                  <a:srgbClr val="491E75"/>
                </a:solidFill>
                <a:effectLst/>
                <a:latin typeface="YAFdJjTk5UU_0"/>
              </a:rPr>
              <a:t>התלמידים הבוחרים ללמוד בתיכון רבין, בוחרים ליטול על עצמם גם את</a:t>
            </a:r>
            <a:br>
              <a:rPr lang="he-IL" sz="2000" b="0" i="0" u="none" strike="noStrike" dirty="0">
                <a:solidFill>
                  <a:srgbClr val="491E75"/>
                </a:solidFill>
                <a:effectLst/>
                <a:latin typeface="YAFdJjTk5UU_0"/>
              </a:rPr>
            </a:br>
            <a:r>
              <a:rPr lang="he-IL" sz="2000" b="1" i="0" u="none" strike="noStrike" dirty="0">
                <a:solidFill>
                  <a:srgbClr val="491E75"/>
                </a:solidFill>
                <a:effectLst/>
                <a:latin typeface="YAFdJjTk5UU_0"/>
              </a:rPr>
              <a:t>כללי ההתנהלות הבית </a:t>
            </a:r>
            <a:r>
              <a:rPr lang="he-IL" sz="2000" b="1" i="0" u="none" strike="noStrike" dirty="0" err="1">
                <a:solidFill>
                  <a:srgbClr val="491E75"/>
                </a:solidFill>
                <a:effectLst/>
                <a:latin typeface="YAFdJjTk5UU_0"/>
              </a:rPr>
              <a:t>ספריים</a:t>
            </a:r>
            <a:r>
              <a:rPr lang="he-IL" sz="2000" b="1" i="0" u="none" strike="noStrike" dirty="0">
                <a:solidFill>
                  <a:srgbClr val="491E75"/>
                </a:solidFill>
                <a:effectLst/>
                <a:latin typeface="YAFdJjTk5UU_0"/>
              </a:rPr>
              <a:t>, שמטרתם לאפשר מרחב חינוכי מיטיב, </a:t>
            </a:r>
            <a:br>
              <a:rPr lang="he-IL" sz="2000" b="1" i="0" u="none" strike="noStrike" dirty="0">
                <a:solidFill>
                  <a:srgbClr val="491E75"/>
                </a:solidFill>
                <a:effectLst/>
                <a:latin typeface="YAFdJjTk5UU_0"/>
              </a:rPr>
            </a:br>
            <a:r>
              <a:rPr lang="he-IL" sz="2000" b="1" i="0" u="none" strike="noStrike" dirty="0">
                <a:solidFill>
                  <a:srgbClr val="491E75"/>
                </a:solidFill>
                <a:effectLst/>
                <a:latin typeface="YAFdJjTk5UU_0"/>
              </a:rPr>
              <a:t>בטוח</a:t>
            </a:r>
            <a:r>
              <a:rPr lang="he-IL" sz="2000" dirty="0">
                <a:solidFill>
                  <a:srgbClr val="491E75"/>
                </a:solidFill>
                <a:latin typeface="YAFdJjTk5UU_0"/>
              </a:rPr>
              <a:t> </a:t>
            </a:r>
            <a:r>
              <a:rPr lang="he-IL" sz="2000" b="1" i="0" u="none" strike="noStrike" dirty="0">
                <a:solidFill>
                  <a:srgbClr val="491E75"/>
                </a:solidFill>
                <a:effectLst/>
                <a:latin typeface="YAFdJjTk5UU_0"/>
              </a:rPr>
              <a:t>ומאפשר לכלל באי ובאות בית-הספר. </a:t>
            </a:r>
            <a:r>
              <a:rPr lang="he-IL" sz="2000" b="0" i="0" dirty="0">
                <a:effectLst/>
                <a:latin typeface="alef-regular"/>
              </a:rPr>
              <a:t> </a:t>
            </a:r>
            <a:br>
              <a:rPr lang="he-IL" sz="3600" dirty="0">
                <a:latin typeface="alef-regular"/>
              </a:rPr>
            </a:br>
            <a:r>
              <a:rPr lang="he-IL" sz="4000" dirty="0">
                <a:latin typeface="alef-regular"/>
              </a:rPr>
              <a:t>שנת לימודים בטוחה ומשמעותית</a:t>
            </a:r>
            <a:endParaRPr lang="he-IL" sz="4000" b="0" dirty="0"/>
          </a:p>
        </p:txBody>
      </p:sp>
      <p:grpSp>
        <p:nvGrpSpPr>
          <p:cNvPr id="154" name="קבוצה 153">
            <a:extLst>
              <a:ext uri="{FF2B5EF4-FFF2-40B4-BE49-F238E27FC236}">
                <a16:creationId xmlns:a16="http://schemas.microsoft.com/office/drawing/2014/main" id="{FF17C705-3351-4B11-BD28-D0CACC12D311}"/>
              </a:ext>
              <a:ext uri="{C183D7F6-B498-43B3-948B-1728B52AA6E4}">
                <adec:decorative xmlns:adec="http://schemas.microsoft.com/office/drawing/2017/decorative" val="1"/>
              </a:ext>
            </a:extLst>
          </p:cNvPr>
          <p:cNvGrpSpPr/>
          <p:nvPr/>
        </p:nvGrpSpPr>
        <p:grpSpPr>
          <a:xfrm>
            <a:off x="10865024" y="2930325"/>
            <a:ext cx="469812" cy="79404"/>
            <a:chOff x="23835963" y="5054600"/>
            <a:chExt cx="676282" cy="114300"/>
          </a:xfrm>
          <a:solidFill>
            <a:schemeClr val="bg1"/>
          </a:solidFill>
        </p:grpSpPr>
        <p:sp>
          <p:nvSpPr>
            <p:cNvPr id="155" name="אליפסה 154">
              <a:extLst>
                <a:ext uri="{FF2B5EF4-FFF2-40B4-BE49-F238E27FC236}">
                  <a16:creationId xmlns:a16="http://schemas.microsoft.com/office/drawing/2014/main" id="{925FEBFE-A26D-4E0B-B884-7E186CD878E5}"/>
                </a:ext>
              </a:extLst>
            </p:cNvPr>
            <p:cNvSpPr/>
            <p:nvPr/>
          </p:nvSpPr>
          <p:spPr>
            <a:xfrm flipH="1">
              <a:off x="24397945"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6" name="אליפסה 155">
              <a:extLst>
                <a:ext uri="{FF2B5EF4-FFF2-40B4-BE49-F238E27FC236}">
                  <a16:creationId xmlns:a16="http://schemas.microsoft.com/office/drawing/2014/main" id="{2A24665D-D5CF-4F18-A88A-8E4471800E8D}"/>
                </a:ext>
              </a:extLst>
            </p:cNvPr>
            <p:cNvSpPr/>
            <p:nvPr/>
          </p:nvSpPr>
          <p:spPr>
            <a:xfrm flipH="1">
              <a:off x="24210618"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7" name="אליפסה 156">
              <a:extLst>
                <a:ext uri="{FF2B5EF4-FFF2-40B4-BE49-F238E27FC236}">
                  <a16:creationId xmlns:a16="http://schemas.microsoft.com/office/drawing/2014/main" id="{39F2203F-31BF-4705-AC57-E197602982AA}"/>
                </a:ext>
              </a:extLst>
            </p:cNvPr>
            <p:cNvSpPr/>
            <p:nvPr/>
          </p:nvSpPr>
          <p:spPr>
            <a:xfrm flipH="1">
              <a:off x="24023290"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158" name="אליפסה 157">
              <a:extLst>
                <a:ext uri="{FF2B5EF4-FFF2-40B4-BE49-F238E27FC236}">
                  <a16:creationId xmlns:a16="http://schemas.microsoft.com/office/drawing/2014/main" id="{D4734E32-080E-49F2-89F3-16F0DBB5D130}"/>
                </a:ext>
              </a:extLst>
            </p:cNvPr>
            <p:cNvSpPr/>
            <p:nvPr/>
          </p:nvSpPr>
          <p:spPr>
            <a:xfrm flipH="1">
              <a:off x="23835963"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a:latin typeface="Tahoma" panose="020B0604030504040204" pitchFamily="34" charset="0"/>
                <a:ea typeface="Tahoma" panose="020B0604030504040204" pitchFamily="34" charset="0"/>
                <a:cs typeface="Tahoma" panose="020B0604030504040204" pitchFamily="34" charset="0"/>
              </a:endParaRPr>
            </a:p>
          </p:txBody>
        </p:sp>
      </p:grpSp>
      <p:cxnSp>
        <p:nvCxnSpPr>
          <p:cNvPr id="131" name="מחבר ישר 130">
            <a:extLst>
              <a:ext uri="{FF2B5EF4-FFF2-40B4-BE49-F238E27FC236}">
                <a16:creationId xmlns:a16="http://schemas.microsoft.com/office/drawing/2014/main" id="{8695A66A-1D9E-4D4E-9067-DC97380D3FDF}"/>
              </a:ext>
              <a:ext uri="{C183D7F6-B498-43B3-948B-1728B52AA6E4}">
                <adec:decorative xmlns:adec="http://schemas.microsoft.com/office/drawing/2017/decorative" val="1"/>
              </a:ext>
            </a:extLst>
          </p:cNvPr>
          <p:cNvCxnSpPr>
            <a:cxnSpLocks/>
          </p:cNvCxnSpPr>
          <p:nvPr/>
        </p:nvCxnSpPr>
        <p:spPr>
          <a:xfrm flipH="1">
            <a:off x="7137719" y="41430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32" name="מחבר ישר 131">
            <a:extLst>
              <a:ext uri="{FF2B5EF4-FFF2-40B4-BE49-F238E27FC236}">
                <a16:creationId xmlns:a16="http://schemas.microsoft.com/office/drawing/2014/main" id="{529648F7-20E3-4312-823A-D8265A94AF23}"/>
              </a:ext>
              <a:ext uri="{C183D7F6-B498-43B3-948B-1728B52AA6E4}">
                <adec:decorative xmlns:adec="http://schemas.microsoft.com/office/drawing/2017/decorative" val="1"/>
              </a:ext>
            </a:extLst>
          </p:cNvPr>
          <p:cNvCxnSpPr>
            <a:cxnSpLocks/>
          </p:cNvCxnSpPr>
          <p:nvPr/>
        </p:nvCxnSpPr>
        <p:spPr>
          <a:xfrm flipH="1">
            <a:off x="7137719" y="48669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33" name="מחבר ישר 132">
            <a:extLst>
              <a:ext uri="{FF2B5EF4-FFF2-40B4-BE49-F238E27FC236}">
                <a16:creationId xmlns:a16="http://schemas.microsoft.com/office/drawing/2014/main" id="{8F841485-6093-48AB-9892-0FB58675C726}"/>
              </a:ext>
              <a:ext uri="{C183D7F6-B498-43B3-948B-1728B52AA6E4}">
                <adec:decorative xmlns:adec="http://schemas.microsoft.com/office/drawing/2017/decorative" val="1"/>
              </a:ext>
            </a:extLst>
          </p:cNvPr>
          <p:cNvCxnSpPr>
            <a:cxnSpLocks/>
          </p:cNvCxnSpPr>
          <p:nvPr/>
        </p:nvCxnSpPr>
        <p:spPr>
          <a:xfrm flipH="1">
            <a:off x="7137719" y="56162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 name="מציין מיקום תוכן 4">
            <a:extLst>
              <a:ext uri="{FF2B5EF4-FFF2-40B4-BE49-F238E27FC236}">
                <a16:creationId xmlns:a16="http://schemas.microsoft.com/office/drawing/2014/main" id="{12E4F925-2FEE-5888-2C2A-F00EFAF89FF6}"/>
              </a:ext>
            </a:extLst>
          </p:cNvPr>
          <p:cNvSpPr>
            <a:spLocks noGrp="1"/>
          </p:cNvSpPr>
          <p:nvPr>
            <p:ph sz="quarter" idx="22"/>
          </p:nvPr>
        </p:nvSpPr>
        <p:spPr/>
        <p:txBody>
          <a:bodyPr/>
          <a:lstStyle/>
          <a:p>
            <a:endParaRPr lang="he-IL"/>
          </a:p>
        </p:txBody>
      </p:sp>
      <p:sp>
        <p:nvSpPr>
          <p:cNvPr id="9" name="מציין מיקום תוכן 8">
            <a:extLst>
              <a:ext uri="{FF2B5EF4-FFF2-40B4-BE49-F238E27FC236}">
                <a16:creationId xmlns:a16="http://schemas.microsoft.com/office/drawing/2014/main" id="{76ACA2B3-E301-DDD6-926C-CE03577956CA}"/>
              </a:ext>
            </a:extLst>
          </p:cNvPr>
          <p:cNvSpPr>
            <a:spLocks noGrp="1"/>
          </p:cNvSpPr>
          <p:nvPr>
            <p:ph sz="quarter" idx="19"/>
          </p:nvPr>
        </p:nvSpPr>
        <p:spPr/>
        <p:txBody>
          <a:bodyPr/>
          <a:lstStyle/>
          <a:p>
            <a:endParaRPr lang="he-IL"/>
          </a:p>
        </p:txBody>
      </p:sp>
      <p:sp>
        <p:nvSpPr>
          <p:cNvPr id="11" name="מציין מיקום תוכן 10">
            <a:extLst>
              <a:ext uri="{FF2B5EF4-FFF2-40B4-BE49-F238E27FC236}">
                <a16:creationId xmlns:a16="http://schemas.microsoft.com/office/drawing/2014/main" id="{71AD23B0-ADA8-7FE3-D188-7791FC475728}"/>
              </a:ext>
            </a:extLst>
          </p:cNvPr>
          <p:cNvSpPr>
            <a:spLocks noGrp="1"/>
          </p:cNvSpPr>
          <p:nvPr>
            <p:ph sz="quarter" idx="20"/>
          </p:nvPr>
        </p:nvSpPr>
        <p:spPr/>
        <p:txBody>
          <a:bodyPr/>
          <a:lstStyle/>
          <a:p>
            <a:endParaRPr lang="he-IL"/>
          </a:p>
        </p:txBody>
      </p:sp>
      <p:sp>
        <p:nvSpPr>
          <p:cNvPr id="13" name="מציין מיקום תוכן 12">
            <a:extLst>
              <a:ext uri="{FF2B5EF4-FFF2-40B4-BE49-F238E27FC236}">
                <a16:creationId xmlns:a16="http://schemas.microsoft.com/office/drawing/2014/main" id="{849B0299-BDF6-1BEE-DE98-D1C04E7FC301}"/>
              </a:ext>
            </a:extLst>
          </p:cNvPr>
          <p:cNvSpPr>
            <a:spLocks noGrp="1"/>
          </p:cNvSpPr>
          <p:nvPr>
            <p:ph sz="quarter" idx="21"/>
          </p:nvPr>
        </p:nvSpPr>
        <p:spPr/>
        <p:txBody>
          <a:bodyPr/>
          <a:lstStyle/>
          <a:p>
            <a:endParaRPr lang="he-IL"/>
          </a:p>
        </p:txBody>
      </p:sp>
    </p:spTree>
    <p:extLst>
      <p:ext uri="{BB962C8B-B14F-4D97-AF65-F5344CB8AC3E}">
        <p14:creationId xmlns:p14="http://schemas.microsoft.com/office/powerpoint/2010/main" val="2674200297"/>
      </p:ext>
    </p:extLst>
  </p:cSld>
  <p:clrMapOvr>
    <a:masterClrMapping/>
  </p:clrMapOvr>
</p:sld>
</file>

<file path=ppt/theme/theme1.xml><?xml version="1.0" encoding="utf-8"?>
<a:theme xmlns:a="http://schemas.openxmlformats.org/drawingml/2006/main" name="ערכת נושא של Offic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154697_TF00475556_Win32.potx" id="{284D27D7-F397-4D2F-9172-7820719BA702}" vid="{C5C2E247-3CD6-4274-8401-DABB2BE98058}"/>
    </a:ext>
  </a:extLst>
</a:theme>
</file>

<file path=ppt/theme/theme2.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מצגת למגזר החינוך</Template>
  <TotalTime>1514</TotalTime>
  <Words>1712</Words>
  <Application>Microsoft Office PowerPoint</Application>
  <PresentationFormat>מסך רחב</PresentationFormat>
  <Paragraphs>145</Paragraphs>
  <Slides>17</Slides>
  <Notes>14</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17</vt:i4>
      </vt:variant>
    </vt:vector>
  </HeadingPairs>
  <TitlesOfParts>
    <vt:vector size="26" baseType="lpstr">
      <vt:lpstr>alef-regular</vt:lpstr>
      <vt:lpstr>Aptos</vt:lpstr>
      <vt:lpstr>Arial</vt:lpstr>
      <vt:lpstr>Calibri</vt:lpstr>
      <vt:lpstr>Tahoma</vt:lpstr>
      <vt:lpstr>Times New Roman</vt:lpstr>
      <vt:lpstr>Wingdings</vt:lpstr>
      <vt:lpstr>YAFdJjTk5UU_0</vt:lpstr>
      <vt:lpstr>ערכת נושא של Office</vt:lpstr>
      <vt:lpstr>אורחות חיים בחטיבה העליונה בבית חינוך רבין, תל מונד </vt:lpstr>
      <vt:lpstr>מצגת של PowerPoint‏</vt:lpstr>
      <vt:lpstr>זכויות התלמיד</vt:lpstr>
      <vt:lpstr>זכויות התלמיד</vt:lpstr>
      <vt:lpstr>קוד לבוש ותלבושת אחידה</vt:lpstr>
      <vt:lpstr>מדרג תגובות - תלבושת</vt:lpstr>
      <vt:lpstr>נוכחות – חט"ע</vt:lpstr>
      <vt:lpstr>נוכחות תוספת/הורדת נקודות עקב נוכחות</vt:lpstr>
      <vt:lpstr>נוכחות ואיחורים - כניסה לשיעור ורישום נוכחות </vt:lpstr>
      <vt:lpstr>הצדקת היעדרות</vt:lpstr>
      <vt:lpstr>הצדקת היעדרות</vt:lpstr>
      <vt:lpstr>נוהל יציאה מבית הספר</vt:lpstr>
      <vt:lpstr>התנהגות – הפרעות </vt:lpstr>
      <vt:lpstr>טלפונים ניידים</vt:lpstr>
      <vt:lpstr>למידה דיגיטלית</vt:lpstr>
      <vt:lpstr>כללים ונהלים בלמידה דיגיטלית</vt:lpstr>
      <vt:lpstr> התלמידים הבוחרים ללמוד בתיכון רבין, בוחרים ליטול על עצמם גם את כללי ההתנהלות הבית ספריים, שמטרתם לאפשר מרחב חינוכי מיטיב,  בטוח ומאפשר לכלל באי ובאות בית-הספר.   שנת לימודים בטוחה ומשמעותית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אורחות חיים בבית חינוך רבין, תל מונד</dc:title>
  <dc:creator>sari libi</dc:creator>
  <cp:lastModifiedBy>Owner</cp:lastModifiedBy>
  <cp:revision>41</cp:revision>
  <dcterms:created xsi:type="dcterms:W3CDTF">2023-04-11T17:43:32Z</dcterms:created>
  <dcterms:modified xsi:type="dcterms:W3CDTF">2026-08-31T05:50:21Z</dcterms:modified>
</cp:coreProperties>
</file>